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354" r:id="rId2"/>
    <p:sldId id="395" r:id="rId3"/>
    <p:sldId id="408" r:id="rId4"/>
    <p:sldId id="396" r:id="rId5"/>
    <p:sldId id="412" r:id="rId6"/>
    <p:sldId id="400" r:id="rId7"/>
    <p:sldId id="397" r:id="rId8"/>
    <p:sldId id="398" r:id="rId9"/>
    <p:sldId id="399" r:id="rId10"/>
    <p:sldId id="401" r:id="rId11"/>
    <p:sldId id="406" r:id="rId12"/>
    <p:sldId id="323" r:id="rId13"/>
    <p:sldId id="405" r:id="rId14"/>
    <p:sldId id="407" r:id="rId15"/>
    <p:sldId id="409" r:id="rId16"/>
    <p:sldId id="410" r:id="rId17"/>
    <p:sldId id="411" r:id="rId18"/>
    <p:sldId id="413" r:id="rId19"/>
    <p:sldId id="404" r:id="rId20"/>
    <p:sldId id="403" r:id="rId2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5" d="100"/>
          <a:sy n="75" d="100"/>
        </p:scale>
        <p:origin x="874"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Master" Target="../slideMasters/slideMaster1.xml"/><Relationship Id="rId1" Type="http://schemas.openxmlformats.org/officeDocument/2006/relationships/tags" Target="../tags/tag1.xml"/><Relationship Id="rId5" Type="http://schemas.openxmlformats.org/officeDocument/2006/relationships/image" Target="../media/image2.png"/><Relationship Id="rId4" Type="http://schemas.openxmlformats.org/officeDocument/2006/relationships/image" Target="../media/image1.emf"/></Relationships>
</file>

<file path=ppt/slideLayouts/_rels/slideLayout13.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tags" Target="../tags/tag2.xml"/><Relationship Id="rId5" Type="http://schemas.openxmlformats.org/officeDocument/2006/relationships/image" Target="../media/image3.png"/><Relationship Id="rId4" Type="http://schemas.openxmlformats.org/officeDocument/2006/relationships/image" Target="../media/image1.em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803860-64A5-B350-6102-21AD40051651}"/>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ECE5BF0-4F15-CBF5-211E-8ACF784943F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1FFF78B4-45E9-E6A2-6687-F2EB7470112D}"/>
              </a:ext>
            </a:extLst>
          </p:cNvPr>
          <p:cNvSpPr>
            <a:spLocks noGrp="1"/>
          </p:cNvSpPr>
          <p:nvPr>
            <p:ph type="dt" sz="half" idx="10"/>
          </p:nvPr>
        </p:nvSpPr>
        <p:spPr/>
        <p:txBody>
          <a:bodyPr/>
          <a:lstStyle/>
          <a:p>
            <a:fld id="{762A30F5-375B-43EC-BFF9-170F34E1975E}" type="datetimeFigureOut">
              <a:rPr lang="zh-CN" altLang="en-US" smtClean="0"/>
              <a:t>2024/5/18</a:t>
            </a:fld>
            <a:endParaRPr lang="zh-CN" altLang="en-US"/>
          </a:p>
        </p:txBody>
      </p:sp>
      <p:sp>
        <p:nvSpPr>
          <p:cNvPr id="5" name="页脚占位符 4">
            <a:extLst>
              <a:ext uri="{FF2B5EF4-FFF2-40B4-BE49-F238E27FC236}">
                <a16:creationId xmlns:a16="http://schemas.microsoft.com/office/drawing/2014/main" id="{7134E0C7-E7D5-138A-54D4-9D7FC2DDF0A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8991582-C573-754B-7041-1CE96BEFB4A3}"/>
              </a:ext>
            </a:extLst>
          </p:cNvPr>
          <p:cNvSpPr>
            <a:spLocks noGrp="1"/>
          </p:cNvSpPr>
          <p:nvPr>
            <p:ph type="sldNum" sz="quarter" idx="12"/>
          </p:nvPr>
        </p:nvSpPr>
        <p:spPr/>
        <p:txBody>
          <a:bodyPr/>
          <a:lstStyle/>
          <a:p>
            <a:fld id="{03DCF61F-555F-43A8-BC20-DF6D4764EA98}" type="slidenum">
              <a:rPr lang="zh-CN" altLang="en-US" smtClean="0"/>
              <a:t>‹#›</a:t>
            </a:fld>
            <a:endParaRPr lang="zh-CN" altLang="en-US"/>
          </a:p>
        </p:txBody>
      </p:sp>
    </p:spTree>
    <p:extLst>
      <p:ext uri="{BB962C8B-B14F-4D97-AF65-F5344CB8AC3E}">
        <p14:creationId xmlns:p14="http://schemas.microsoft.com/office/powerpoint/2010/main" val="24278480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92282D3-4DB3-518A-D0EB-544BA683BFC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9AF4618-7383-35BA-6EEB-8D7CE3BEB28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84608DC-5736-0C08-8EBF-37B2DEB5E39D}"/>
              </a:ext>
            </a:extLst>
          </p:cNvPr>
          <p:cNvSpPr>
            <a:spLocks noGrp="1"/>
          </p:cNvSpPr>
          <p:nvPr>
            <p:ph type="dt" sz="half" idx="10"/>
          </p:nvPr>
        </p:nvSpPr>
        <p:spPr/>
        <p:txBody>
          <a:bodyPr/>
          <a:lstStyle/>
          <a:p>
            <a:fld id="{762A30F5-375B-43EC-BFF9-170F34E1975E}" type="datetimeFigureOut">
              <a:rPr lang="zh-CN" altLang="en-US" smtClean="0"/>
              <a:t>2024/5/18</a:t>
            </a:fld>
            <a:endParaRPr lang="zh-CN" altLang="en-US"/>
          </a:p>
        </p:txBody>
      </p:sp>
      <p:sp>
        <p:nvSpPr>
          <p:cNvPr id="5" name="页脚占位符 4">
            <a:extLst>
              <a:ext uri="{FF2B5EF4-FFF2-40B4-BE49-F238E27FC236}">
                <a16:creationId xmlns:a16="http://schemas.microsoft.com/office/drawing/2014/main" id="{5C301878-210F-F93D-E643-726A7E01C26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4439B36-8F54-4639-E521-34D4CE13925D}"/>
              </a:ext>
            </a:extLst>
          </p:cNvPr>
          <p:cNvSpPr>
            <a:spLocks noGrp="1"/>
          </p:cNvSpPr>
          <p:nvPr>
            <p:ph type="sldNum" sz="quarter" idx="12"/>
          </p:nvPr>
        </p:nvSpPr>
        <p:spPr/>
        <p:txBody>
          <a:bodyPr/>
          <a:lstStyle/>
          <a:p>
            <a:fld id="{03DCF61F-555F-43A8-BC20-DF6D4764EA98}" type="slidenum">
              <a:rPr lang="zh-CN" altLang="en-US" smtClean="0"/>
              <a:t>‹#›</a:t>
            </a:fld>
            <a:endParaRPr lang="zh-CN" altLang="en-US"/>
          </a:p>
        </p:txBody>
      </p:sp>
    </p:spTree>
    <p:extLst>
      <p:ext uri="{BB962C8B-B14F-4D97-AF65-F5344CB8AC3E}">
        <p14:creationId xmlns:p14="http://schemas.microsoft.com/office/powerpoint/2010/main" val="16106798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B7FFAA3-A394-1644-21BF-9F190E3EB531}"/>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A3EA2AB-B3DF-EE6E-C121-F5467A47B2EA}"/>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54DF389-8683-192F-0F0C-279EFEA2D15B}"/>
              </a:ext>
            </a:extLst>
          </p:cNvPr>
          <p:cNvSpPr>
            <a:spLocks noGrp="1"/>
          </p:cNvSpPr>
          <p:nvPr>
            <p:ph type="dt" sz="half" idx="10"/>
          </p:nvPr>
        </p:nvSpPr>
        <p:spPr/>
        <p:txBody>
          <a:bodyPr/>
          <a:lstStyle/>
          <a:p>
            <a:fld id="{762A30F5-375B-43EC-BFF9-170F34E1975E}" type="datetimeFigureOut">
              <a:rPr lang="zh-CN" altLang="en-US" smtClean="0"/>
              <a:t>2024/5/18</a:t>
            </a:fld>
            <a:endParaRPr lang="zh-CN" altLang="en-US"/>
          </a:p>
        </p:txBody>
      </p:sp>
      <p:sp>
        <p:nvSpPr>
          <p:cNvPr id="5" name="页脚占位符 4">
            <a:extLst>
              <a:ext uri="{FF2B5EF4-FFF2-40B4-BE49-F238E27FC236}">
                <a16:creationId xmlns:a16="http://schemas.microsoft.com/office/drawing/2014/main" id="{0CE31455-14E2-EE8A-E8F0-2B9967846F5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ECF5A70-55F8-7B91-8CE1-4E6D6572771F}"/>
              </a:ext>
            </a:extLst>
          </p:cNvPr>
          <p:cNvSpPr>
            <a:spLocks noGrp="1"/>
          </p:cNvSpPr>
          <p:nvPr>
            <p:ph type="sldNum" sz="quarter" idx="12"/>
          </p:nvPr>
        </p:nvSpPr>
        <p:spPr/>
        <p:txBody>
          <a:bodyPr/>
          <a:lstStyle/>
          <a:p>
            <a:fld id="{03DCF61F-555F-43A8-BC20-DF6D4764EA98}" type="slidenum">
              <a:rPr lang="zh-CN" altLang="en-US" smtClean="0"/>
              <a:t>‹#›</a:t>
            </a:fld>
            <a:endParaRPr lang="zh-CN" altLang="en-US"/>
          </a:p>
        </p:txBody>
      </p:sp>
    </p:spTree>
    <p:extLst>
      <p:ext uri="{BB962C8B-B14F-4D97-AF65-F5344CB8AC3E}">
        <p14:creationId xmlns:p14="http://schemas.microsoft.com/office/powerpoint/2010/main" val="22532506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封面一">
    <p:spTree>
      <p:nvGrpSpPr>
        <p:cNvPr id="1" name=""/>
        <p:cNvGrpSpPr/>
        <p:nvPr/>
      </p:nvGrpSpPr>
      <p:grpSpPr>
        <a:xfrm>
          <a:off x="0" y="0"/>
          <a:ext cx="0" cy="0"/>
          <a:chOff x="0" y="0"/>
          <a:chExt cx="0" cy="0"/>
        </a:xfrm>
      </p:grpSpPr>
      <p:graphicFrame>
        <p:nvGraphicFramePr>
          <p:cNvPr id="2" name="对象 1" hidden="1">
            <a:extLst>
              <a:ext uri="{FF2B5EF4-FFF2-40B4-BE49-F238E27FC236}">
                <a16:creationId xmlns:a16="http://schemas.microsoft.com/office/drawing/2014/main" id="{A69C086B-F13B-4F50-BA83-7F9B3C09C9F1}"/>
              </a:ext>
            </a:extLst>
          </p:cNvPr>
          <p:cNvGraphicFramePr>
            <a:graphicFrameLocks noChangeAspect="1"/>
          </p:cNvGraphicFramePr>
          <p:nvPr userDrawn="1">
            <p:custDataLst>
              <p:tags r:id="rId1"/>
            </p:custDataLst>
            <p:extLst>
              <p:ext uri="{D42A27DB-BD31-4B8C-83A1-F6EECF244321}">
                <p14:modId xmlns:p14="http://schemas.microsoft.com/office/powerpoint/2010/main" val="156871189"/>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351" imgH="351" progId="TCLayout.ActiveDocument.1">
                  <p:embed/>
                </p:oleObj>
              </mc:Choice>
              <mc:Fallback>
                <p:oleObj name="think-cell Slide" r:id="rId3" imgW="351" imgH="351" progId="TCLayout.ActiveDocument.1">
                  <p:embed/>
                  <p:pic>
                    <p:nvPicPr>
                      <p:cNvPr id="2" name="对象 1" hidden="1">
                        <a:extLst>
                          <a:ext uri="{FF2B5EF4-FFF2-40B4-BE49-F238E27FC236}">
                            <a16:creationId xmlns:a16="http://schemas.microsoft.com/office/drawing/2014/main" id="{A69C086B-F13B-4F50-BA83-7F9B3C09C9F1}"/>
                          </a:ext>
                        </a:extLst>
                      </p:cNvPr>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13" name="矩形 12">
            <a:extLst>
              <a:ext uri="{FF2B5EF4-FFF2-40B4-BE49-F238E27FC236}">
                <a16:creationId xmlns:a16="http://schemas.microsoft.com/office/drawing/2014/main" id="{6AE8B52B-9619-4A7B-B5E7-B96DDB77631A}"/>
              </a:ext>
            </a:extLst>
          </p:cNvPr>
          <p:cNvSpPr/>
          <p:nvPr userDrawn="1"/>
        </p:nvSpPr>
        <p:spPr>
          <a:xfrm>
            <a:off x="0" y="4002542"/>
            <a:ext cx="12192000" cy="2855458"/>
          </a:xfrm>
          <a:prstGeom prst="rect">
            <a:avLst/>
          </a:prstGeom>
          <a:solidFill>
            <a:srgbClr val="AE0B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pic>
        <p:nvPicPr>
          <p:cNvPr id="14" name="图片 13">
            <a:extLst>
              <a:ext uri="{FF2B5EF4-FFF2-40B4-BE49-F238E27FC236}">
                <a16:creationId xmlns:a16="http://schemas.microsoft.com/office/drawing/2014/main" id="{D8657D60-BA56-47EA-893A-BCDF8A830B4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55333" y="228009"/>
            <a:ext cx="1882431" cy="1118187"/>
          </a:xfrm>
          <a:prstGeom prst="rect">
            <a:avLst/>
          </a:prstGeom>
        </p:spPr>
      </p:pic>
      <p:sp>
        <p:nvSpPr>
          <p:cNvPr id="4" name="文本占位符 3">
            <a:extLst>
              <a:ext uri="{FF2B5EF4-FFF2-40B4-BE49-F238E27FC236}">
                <a16:creationId xmlns:a16="http://schemas.microsoft.com/office/drawing/2014/main" id="{43C7FA2F-56A1-461A-9043-BA01B2439389}"/>
              </a:ext>
            </a:extLst>
          </p:cNvPr>
          <p:cNvSpPr>
            <a:spLocks noGrp="1"/>
          </p:cNvSpPr>
          <p:nvPr>
            <p:ph type="body" sz="quarter" idx="10" hasCustomPrompt="1"/>
          </p:nvPr>
        </p:nvSpPr>
        <p:spPr>
          <a:xfrm>
            <a:off x="2186781" y="1101809"/>
            <a:ext cx="7818438" cy="1619250"/>
          </a:xfrm>
        </p:spPr>
        <p:txBody>
          <a:bodyPr anchor="ctr">
            <a:normAutofit/>
          </a:bodyPr>
          <a:lstStyle>
            <a:lvl1pPr marL="0" indent="0" algn="ctr">
              <a:lnSpc>
                <a:spcPct val="120000"/>
              </a:lnSpc>
              <a:spcBef>
                <a:spcPts val="0"/>
              </a:spcBef>
              <a:buNone/>
              <a:defRPr sz="4800" b="1">
                <a:solidFill>
                  <a:schemeClr val="tx2"/>
                </a:solidFill>
              </a:defRPr>
            </a:lvl1pPr>
          </a:lstStyle>
          <a:p>
            <a:pPr lvl="0"/>
            <a:r>
              <a:rPr lang="zh-CN" altLang="en-US" dirty="0"/>
              <a:t>单击此处添加标题</a:t>
            </a:r>
          </a:p>
        </p:txBody>
      </p:sp>
      <p:sp>
        <p:nvSpPr>
          <p:cNvPr id="6" name="文本占位符 5">
            <a:extLst>
              <a:ext uri="{FF2B5EF4-FFF2-40B4-BE49-F238E27FC236}">
                <a16:creationId xmlns:a16="http://schemas.microsoft.com/office/drawing/2014/main" id="{5E9FF914-DF37-4B11-AB03-89455A327D87}"/>
              </a:ext>
            </a:extLst>
          </p:cNvPr>
          <p:cNvSpPr>
            <a:spLocks noGrp="1"/>
          </p:cNvSpPr>
          <p:nvPr>
            <p:ph type="body" sz="quarter" idx="11" hasCustomPrompt="1"/>
          </p:nvPr>
        </p:nvSpPr>
        <p:spPr>
          <a:xfrm>
            <a:off x="2186782" y="2805579"/>
            <a:ext cx="7818438" cy="1087437"/>
          </a:xfrm>
        </p:spPr>
        <p:txBody>
          <a:bodyPr anchor="ctr">
            <a:normAutofit/>
          </a:bodyPr>
          <a:lstStyle>
            <a:lvl1pPr marL="0" indent="0" algn="ctr">
              <a:lnSpc>
                <a:spcPct val="120000"/>
              </a:lnSpc>
              <a:spcBef>
                <a:spcPts val="0"/>
              </a:spcBef>
              <a:buNone/>
              <a:defRPr sz="2400" b="1"/>
            </a:lvl1pPr>
          </a:lstStyle>
          <a:p>
            <a:pPr lvl="0"/>
            <a:r>
              <a:rPr lang="en-US" altLang="zh-CN" dirty="0"/>
              <a:t>——</a:t>
            </a:r>
            <a:r>
              <a:rPr lang="zh-CN" altLang="en-US" dirty="0"/>
              <a:t>点击此处输入副标题</a:t>
            </a:r>
          </a:p>
        </p:txBody>
      </p:sp>
      <p:sp>
        <p:nvSpPr>
          <p:cNvPr id="20" name="文本占位符 19">
            <a:extLst>
              <a:ext uri="{FF2B5EF4-FFF2-40B4-BE49-F238E27FC236}">
                <a16:creationId xmlns:a16="http://schemas.microsoft.com/office/drawing/2014/main" id="{03CE61DC-042F-47FF-9208-8ECCBA3BF6B4}"/>
              </a:ext>
            </a:extLst>
          </p:cNvPr>
          <p:cNvSpPr>
            <a:spLocks noGrp="1"/>
          </p:cNvSpPr>
          <p:nvPr>
            <p:ph type="body" sz="quarter" idx="12" hasCustomPrompt="1"/>
          </p:nvPr>
        </p:nvSpPr>
        <p:spPr>
          <a:xfrm>
            <a:off x="2185988" y="4424773"/>
            <a:ext cx="7820026" cy="562383"/>
          </a:xfrm>
        </p:spPr>
        <p:txBody>
          <a:bodyPr anchor="ctr"/>
          <a:lstStyle>
            <a:lvl1pPr marL="0" indent="0" algn="ctr">
              <a:buNone/>
              <a:defRPr b="1">
                <a:solidFill>
                  <a:schemeClr val="bg1"/>
                </a:solidFill>
              </a:defRPr>
            </a:lvl1pPr>
          </a:lstStyle>
          <a:p>
            <a:pPr lvl="0"/>
            <a:r>
              <a:rPr lang="zh-CN" altLang="en-US" dirty="0"/>
              <a:t>点击此处输入名称</a:t>
            </a:r>
          </a:p>
        </p:txBody>
      </p:sp>
      <p:sp>
        <p:nvSpPr>
          <p:cNvPr id="21" name="文本占位符 19">
            <a:extLst>
              <a:ext uri="{FF2B5EF4-FFF2-40B4-BE49-F238E27FC236}">
                <a16:creationId xmlns:a16="http://schemas.microsoft.com/office/drawing/2014/main" id="{2068FA04-8C8F-4D93-BC58-54658743FEA4}"/>
              </a:ext>
            </a:extLst>
          </p:cNvPr>
          <p:cNvSpPr>
            <a:spLocks noGrp="1"/>
          </p:cNvSpPr>
          <p:nvPr>
            <p:ph type="body" sz="quarter" idx="13" hasCustomPrompt="1"/>
          </p:nvPr>
        </p:nvSpPr>
        <p:spPr>
          <a:xfrm>
            <a:off x="2185988" y="5012323"/>
            <a:ext cx="7820026" cy="562383"/>
          </a:xfrm>
        </p:spPr>
        <p:txBody>
          <a:bodyPr anchor="ctr">
            <a:normAutofit/>
          </a:bodyPr>
          <a:lstStyle>
            <a:lvl1pPr marL="0" indent="0" algn="ctr">
              <a:buNone/>
              <a:defRPr sz="1400" b="1">
                <a:solidFill>
                  <a:schemeClr val="bg1"/>
                </a:solidFill>
              </a:defRPr>
            </a:lvl1pPr>
          </a:lstStyle>
          <a:p>
            <a:pPr lvl="0"/>
            <a:r>
              <a:rPr lang="zh-CN" altLang="en-US" dirty="0"/>
              <a:t>点击此处输入日期</a:t>
            </a:r>
          </a:p>
        </p:txBody>
      </p:sp>
    </p:spTree>
    <p:extLst>
      <p:ext uri="{BB962C8B-B14F-4D97-AF65-F5344CB8AC3E}">
        <p14:creationId xmlns:p14="http://schemas.microsoft.com/office/powerpoint/2010/main" val="210823484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正文">
    <p:spTree>
      <p:nvGrpSpPr>
        <p:cNvPr id="1" name=""/>
        <p:cNvGrpSpPr/>
        <p:nvPr/>
      </p:nvGrpSpPr>
      <p:grpSpPr>
        <a:xfrm>
          <a:off x="0" y="0"/>
          <a:ext cx="0" cy="0"/>
          <a:chOff x="0" y="0"/>
          <a:chExt cx="0" cy="0"/>
        </a:xfrm>
      </p:grpSpPr>
      <p:graphicFrame>
        <p:nvGraphicFramePr>
          <p:cNvPr id="4" name="对象 3" hidden="1">
            <a:extLst>
              <a:ext uri="{FF2B5EF4-FFF2-40B4-BE49-F238E27FC236}">
                <a16:creationId xmlns:a16="http://schemas.microsoft.com/office/drawing/2014/main" id="{6F77F8C4-94FD-4BDF-B7B4-EB9822508A9B}"/>
              </a:ext>
            </a:extLst>
          </p:cNvPr>
          <p:cNvGraphicFramePr>
            <a:graphicFrameLocks noChangeAspect="1"/>
          </p:cNvGraphicFramePr>
          <p:nvPr userDrawn="1">
            <p:custDataLst>
              <p:tags r:id="rId1"/>
            </p:custDataLst>
            <p:extLst>
              <p:ext uri="{D42A27DB-BD31-4B8C-83A1-F6EECF244321}">
                <p14:modId xmlns:p14="http://schemas.microsoft.com/office/powerpoint/2010/main" val="3964145628"/>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351" imgH="351" progId="TCLayout.ActiveDocument.1">
                  <p:embed/>
                </p:oleObj>
              </mc:Choice>
              <mc:Fallback>
                <p:oleObj name="think-cell Slide" r:id="rId3" imgW="351" imgH="351" progId="TCLayout.ActiveDocument.1">
                  <p:embed/>
                  <p:pic>
                    <p:nvPicPr>
                      <p:cNvPr id="4" name="对象 3" hidden="1">
                        <a:extLst>
                          <a:ext uri="{FF2B5EF4-FFF2-40B4-BE49-F238E27FC236}">
                            <a16:creationId xmlns:a16="http://schemas.microsoft.com/office/drawing/2014/main" id="{6F77F8C4-94FD-4BDF-B7B4-EB9822508A9B}"/>
                          </a:ext>
                        </a:extLst>
                      </p:cNvPr>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hasCustomPrompt="1"/>
          </p:nvPr>
        </p:nvSpPr>
        <p:spPr>
          <a:xfrm>
            <a:off x="589660" y="114300"/>
            <a:ext cx="9844755" cy="975086"/>
          </a:xfrm>
        </p:spPr>
        <p:txBody>
          <a:bodyPr anchor="ctr">
            <a:normAutofit/>
          </a:bodyPr>
          <a:lstStyle>
            <a:lvl1pPr algn="just">
              <a:lnSpc>
                <a:spcPct val="120000"/>
              </a:lnSpc>
              <a:defRPr sz="2400" b="1" spc="0" baseline="0">
                <a:solidFill>
                  <a:schemeClr val="tx1"/>
                </a:solidFill>
              </a:defRPr>
            </a:lvl1pPr>
          </a:lstStyle>
          <a:p>
            <a:r>
              <a:rPr lang="zh-CN" altLang="en-US" dirty="0"/>
              <a:t>标题</a:t>
            </a:r>
            <a:endParaRPr lang="en-US" dirty="0"/>
          </a:p>
        </p:txBody>
      </p:sp>
      <p:sp>
        <p:nvSpPr>
          <p:cNvPr id="8" name="内容占位符 7"/>
          <p:cNvSpPr>
            <a:spLocks noGrp="1"/>
          </p:cNvSpPr>
          <p:nvPr>
            <p:ph sz="quarter" idx="13" hasCustomPrompt="1"/>
          </p:nvPr>
        </p:nvSpPr>
        <p:spPr>
          <a:xfrm>
            <a:off x="589660" y="6442326"/>
            <a:ext cx="9949100" cy="250833"/>
          </a:xfrm>
        </p:spPr>
        <p:txBody>
          <a:bodyPr anchor="ctr">
            <a:normAutofit/>
          </a:bodyPr>
          <a:lstStyle>
            <a:lvl1pPr marL="171450" indent="-171450" algn="l">
              <a:lnSpc>
                <a:spcPct val="100000"/>
              </a:lnSpc>
              <a:spcBef>
                <a:spcPts val="0"/>
              </a:spcBef>
              <a:buClr>
                <a:srgbClr val="AE0B2A"/>
              </a:buClr>
              <a:buSzPct val="100000"/>
              <a:buFont typeface="微软雅黑" panose="020B0503020204020204" pitchFamily="34" charset="-122"/>
              <a:buChar char="▲"/>
              <a:defRPr sz="800">
                <a:solidFill>
                  <a:schemeClr val="tx1">
                    <a:lumMod val="60000"/>
                    <a:lumOff val="40000"/>
                  </a:schemeClr>
                </a:solidFill>
              </a:defRPr>
            </a:lvl1pPr>
          </a:lstStyle>
          <a:p>
            <a:pPr lvl="0"/>
            <a:r>
              <a:rPr lang="zh-CN" altLang="en-US" dirty="0"/>
              <a:t>数据来源</a:t>
            </a:r>
          </a:p>
        </p:txBody>
      </p:sp>
      <p:sp>
        <p:nvSpPr>
          <p:cNvPr id="9" name="文本占位符 8">
            <a:extLst>
              <a:ext uri="{FF2B5EF4-FFF2-40B4-BE49-F238E27FC236}">
                <a16:creationId xmlns:a16="http://schemas.microsoft.com/office/drawing/2014/main" id="{AC6281F4-9277-4761-BE53-17873A2AE07D}"/>
              </a:ext>
            </a:extLst>
          </p:cNvPr>
          <p:cNvSpPr>
            <a:spLocks noGrp="1"/>
          </p:cNvSpPr>
          <p:nvPr>
            <p:ph type="body" sz="quarter" idx="15" hasCustomPrompt="1"/>
          </p:nvPr>
        </p:nvSpPr>
        <p:spPr>
          <a:xfrm>
            <a:off x="588963" y="5821105"/>
            <a:ext cx="11022012" cy="537750"/>
          </a:xfrm>
        </p:spPr>
        <p:txBody>
          <a:bodyPr>
            <a:normAutofit/>
          </a:bodyPr>
          <a:lstStyle>
            <a:lvl1pPr marL="0" indent="0">
              <a:lnSpc>
                <a:spcPct val="120000"/>
              </a:lnSpc>
              <a:spcBef>
                <a:spcPts val="0"/>
              </a:spcBef>
              <a:buNone/>
              <a:defRPr sz="1200">
                <a:solidFill>
                  <a:schemeClr val="tx1"/>
                </a:solidFill>
              </a:defRPr>
            </a:lvl1pPr>
          </a:lstStyle>
          <a:p>
            <a:r>
              <a:rPr lang="zh-CN" altLang="en-US" dirty="0"/>
              <a:t>注释</a:t>
            </a:r>
          </a:p>
        </p:txBody>
      </p:sp>
      <p:sp>
        <p:nvSpPr>
          <p:cNvPr id="13" name="文本占位符 12">
            <a:extLst>
              <a:ext uri="{FF2B5EF4-FFF2-40B4-BE49-F238E27FC236}">
                <a16:creationId xmlns:a16="http://schemas.microsoft.com/office/drawing/2014/main" id="{C740ADAD-5035-4062-B088-B98975BAC43D}"/>
              </a:ext>
            </a:extLst>
          </p:cNvPr>
          <p:cNvSpPr>
            <a:spLocks noGrp="1"/>
          </p:cNvSpPr>
          <p:nvPr>
            <p:ph type="body" sz="quarter" idx="16" hasCustomPrompt="1"/>
          </p:nvPr>
        </p:nvSpPr>
        <p:spPr>
          <a:xfrm>
            <a:off x="584994" y="1238665"/>
            <a:ext cx="11022012" cy="1106047"/>
          </a:xfrm>
        </p:spPr>
        <p:txBody>
          <a:bodyPr anchor="t">
            <a:noAutofit/>
          </a:bodyPr>
          <a:lstStyle>
            <a:lvl1pPr marL="0" indent="0">
              <a:lnSpc>
                <a:spcPct val="120000"/>
              </a:lnSpc>
              <a:spcBef>
                <a:spcPts val="0"/>
              </a:spcBef>
              <a:buNone/>
              <a:defRPr lang="zh-CN" altLang="en-US" b="0" i="0" smtClean="0">
                <a:solidFill>
                  <a:schemeClr val="tx1"/>
                </a:solidFill>
                <a:effectLst/>
              </a:defRPr>
            </a:lvl1pPr>
          </a:lstStyle>
          <a:p>
            <a:r>
              <a:rPr lang="zh-CN" altLang="en-US" dirty="0"/>
              <a:t>说明</a:t>
            </a:r>
          </a:p>
        </p:txBody>
      </p:sp>
      <p:sp>
        <p:nvSpPr>
          <p:cNvPr id="15" name="内容占位符 14">
            <a:extLst>
              <a:ext uri="{FF2B5EF4-FFF2-40B4-BE49-F238E27FC236}">
                <a16:creationId xmlns:a16="http://schemas.microsoft.com/office/drawing/2014/main" id="{AC675884-F70B-42C6-BF93-E9284581E01E}"/>
              </a:ext>
            </a:extLst>
          </p:cNvPr>
          <p:cNvSpPr>
            <a:spLocks noGrp="1"/>
          </p:cNvSpPr>
          <p:nvPr>
            <p:ph sz="quarter" idx="17" hasCustomPrompt="1"/>
          </p:nvPr>
        </p:nvSpPr>
        <p:spPr>
          <a:xfrm>
            <a:off x="588963" y="2441195"/>
            <a:ext cx="11022012" cy="3283427"/>
          </a:xfrm>
        </p:spPr>
        <p:txBody>
          <a:bodyPr/>
          <a:lstStyle>
            <a:lvl1pPr marL="0" indent="0">
              <a:buNone/>
              <a:defRPr>
                <a:solidFill>
                  <a:schemeClr val="tx1"/>
                </a:solidFill>
              </a:defRPr>
            </a:lvl1pPr>
          </a:lstStyle>
          <a:p>
            <a:pPr lvl="0"/>
            <a:r>
              <a:rPr lang="zh-CN" altLang="en-US" dirty="0"/>
              <a:t>图表</a:t>
            </a:r>
          </a:p>
        </p:txBody>
      </p:sp>
      <p:pic>
        <p:nvPicPr>
          <p:cNvPr id="11" name="图片 10">
            <a:extLst>
              <a:ext uri="{FF2B5EF4-FFF2-40B4-BE49-F238E27FC236}">
                <a16:creationId xmlns:a16="http://schemas.microsoft.com/office/drawing/2014/main" id="{2E45DB33-B61B-4CEC-B702-14AA021DC576}"/>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0821665" y="102754"/>
            <a:ext cx="1612176" cy="957652"/>
          </a:xfrm>
          <a:prstGeom prst="rect">
            <a:avLst/>
          </a:prstGeom>
        </p:spPr>
      </p:pic>
    </p:spTree>
    <p:extLst>
      <p:ext uri="{BB962C8B-B14F-4D97-AF65-F5344CB8AC3E}">
        <p14:creationId xmlns:p14="http://schemas.microsoft.com/office/powerpoint/2010/main" val="36566687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B6EADF-CA9B-F291-40EC-FD75B8B3FA2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775048-D745-94D2-D9A3-B73D0615CDEE}"/>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5FF2288-C308-F307-E5FF-10A788D343E1}"/>
              </a:ext>
            </a:extLst>
          </p:cNvPr>
          <p:cNvSpPr>
            <a:spLocks noGrp="1"/>
          </p:cNvSpPr>
          <p:nvPr>
            <p:ph type="dt" sz="half" idx="10"/>
          </p:nvPr>
        </p:nvSpPr>
        <p:spPr/>
        <p:txBody>
          <a:bodyPr/>
          <a:lstStyle/>
          <a:p>
            <a:fld id="{762A30F5-375B-43EC-BFF9-170F34E1975E}" type="datetimeFigureOut">
              <a:rPr lang="zh-CN" altLang="en-US" smtClean="0"/>
              <a:t>2024/5/18</a:t>
            </a:fld>
            <a:endParaRPr lang="zh-CN" altLang="en-US"/>
          </a:p>
        </p:txBody>
      </p:sp>
      <p:sp>
        <p:nvSpPr>
          <p:cNvPr id="5" name="页脚占位符 4">
            <a:extLst>
              <a:ext uri="{FF2B5EF4-FFF2-40B4-BE49-F238E27FC236}">
                <a16:creationId xmlns:a16="http://schemas.microsoft.com/office/drawing/2014/main" id="{502B80B2-F724-072E-ABA0-1E342AC19B2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7FFF86E-8CAB-D2FE-2D17-3C17EE36DEBE}"/>
              </a:ext>
            </a:extLst>
          </p:cNvPr>
          <p:cNvSpPr>
            <a:spLocks noGrp="1"/>
          </p:cNvSpPr>
          <p:nvPr>
            <p:ph type="sldNum" sz="quarter" idx="12"/>
          </p:nvPr>
        </p:nvSpPr>
        <p:spPr/>
        <p:txBody>
          <a:bodyPr/>
          <a:lstStyle/>
          <a:p>
            <a:fld id="{03DCF61F-555F-43A8-BC20-DF6D4764EA98}" type="slidenum">
              <a:rPr lang="zh-CN" altLang="en-US" smtClean="0"/>
              <a:t>‹#›</a:t>
            </a:fld>
            <a:endParaRPr lang="zh-CN" altLang="en-US"/>
          </a:p>
        </p:txBody>
      </p:sp>
    </p:spTree>
    <p:extLst>
      <p:ext uri="{BB962C8B-B14F-4D97-AF65-F5344CB8AC3E}">
        <p14:creationId xmlns:p14="http://schemas.microsoft.com/office/powerpoint/2010/main" val="33670248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71B8FE-17D9-A143-A7C5-1126F1B7C5DA}"/>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227CAB3-B0BE-F271-6581-2E86F12B6361}"/>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35C5B4A-2101-D0D8-5B3C-D4EE10038717}"/>
              </a:ext>
            </a:extLst>
          </p:cNvPr>
          <p:cNvSpPr>
            <a:spLocks noGrp="1"/>
          </p:cNvSpPr>
          <p:nvPr>
            <p:ph type="dt" sz="half" idx="10"/>
          </p:nvPr>
        </p:nvSpPr>
        <p:spPr/>
        <p:txBody>
          <a:bodyPr/>
          <a:lstStyle/>
          <a:p>
            <a:fld id="{762A30F5-375B-43EC-BFF9-170F34E1975E}" type="datetimeFigureOut">
              <a:rPr lang="zh-CN" altLang="en-US" smtClean="0"/>
              <a:t>2024/5/18</a:t>
            </a:fld>
            <a:endParaRPr lang="zh-CN" altLang="en-US"/>
          </a:p>
        </p:txBody>
      </p:sp>
      <p:sp>
        <p:nvSpPr>
          <p:cNvPr id="5" name="页脚占位符 4">
            <a:extLst>
              <a:ext uri="{FF2B5EF4-FFF2-40B4-BE49-F238E27FC236}">
                <a16:creationId xmlns:a16="http://schemas.microsoft.com/office/drawing/2014/main" id="{6E1F8B19-4737-BE52-2DA6-697822F5831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26ACA7D-7595-7B72-BC48-4E94FE105A2C}"/>
              </a:ext>
            </a:extLst>
          </p:cNvPr>
          <p:cNvSpPr>
            <a:spLocks noGrp="1"/>
          </p:cNvSpPr>
          <p:nvPr>
            <p:ph type="sldNum" sz="quarter" idx="12"/>
          </p:nvPr>
        </p:nvSpPr>
        <p:spPr/>
        <p:txBody>
          <a:bodyPr/>
          <a:lstStyle/>
          <a:p>
            <a:fld id="{03DCF61F-555F-43A8-BC20-DF6D4764EA98}" type="slidenum">
              <a:rPr lang="zh-CN" altLang="en-US" smtClean="0"/>
              <a:t>‹#›</a:t>
            </a:fld>
            <a:endParaRPr lang="zh-CN" altLang="en-US"/>
          </a:p>
        </p:txBody>
      </p:sp>
    </p:spTree>
    <p:extLst>
      <p:ext uri="{BB962C8B-B14F-4D97-AF65-F5344CB8AC3E}">
        <p14:creationId xmlns:p14="http://schemas.microsoft.com/office/powerpoint/2010/main" val="26471711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F19FB4-B1D6-E0BB-F885-9FCFBDA669B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79E1ACE-197C-FD19-0D49-3143504A40F8}"/>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CD78517-CC6F-8C0F-BBC1-728192DCA19D}"/>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5B1B23D-2471-3232-B11A-27E3DB8A8EB1}"/>
              </a:ext>
            </a:extLst>
          </p:cNvPr>
          <p:cNvSpPr>
            <a:spLocks noGrp="1"/>
          </p:cNvSpPr>
          <p:nvPr>
            <p:ph type="dt" sz="half" idx="10"/>
          </p:nvPr>
        </p:nvSpPr>
        <p:spPr/>
        <p:txBody>
          <a:bodyPr/>
          <a:lstStyle/>
          <a:p>
            <a:fld id="{762A30F5-375B-43EC-BFF9-170F34E1975E}" type="datetimeFigureOut">
              <a:rPr lang="zh-CN" altLang="en-US" smtClean="0"/>
              <a:t>2024/5/18</a:t>
            </a:fld>
            <a:endParaRPr lang="zh-CN" altLang="en-US"/>
          </a:p>
        </p:txBody>
      </p:sp>
      <p:sp>
        <p:nvSpPr>
          <p:cNvPr id="6" name="页脚占位符 5">
            <a:extLst>
              <a:ext uri="{FF2B5EF4-FFF2-40B4-BE49-F238E27FC236}">
                <a16:creationId xmlns:a16="http://schemas.microsoft.com/office/drawing/2014/main" id="{5EEB581E-1C3A-0313-9D7C-B1887FA4452F}"/>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52F200CD-A792-B90C-82A4-FF2D1BAD57FA}"/>
              </a:ext>
            </a:extLst>
          </p:cNvPr>
          <p:cNvSpPr>
            <a:spLocks noGrp="1"/>
          </p:cNvSpPr>
          <p:nvPr>
            <p:ph type="sldNum" sz="quarter" idx="12"/>
          </p:nvPr>
        </p:nvSpPr>
        <p:spPr/>
        <p:txBody>
          <a:bodyPr/>
          <a:lstStyle/>
          <a:p>
            <a:fld id="{03DCF61F-555F-43A8-BC20-DF6D4764EA98}" type="slidenum">
              <a:rPr lang="zh-CN" altLang="en-US" smtClean="0"/>
              <a:t>‹#›</a:t>
            </a:fld>
            <a:endParaRPr lang="zh-CN" altLang="en-US"/>
          </a:p>
        </p:txBody>
      </p:sp>
    </p:spTree>
    <p:extLst>
      <p:ext uri="{BB962C8B-B14F-4D97-AF65-F5344CB8AC3E}">
        <p14:creationId xmlns:p14="http://schemas.microsoft.com/office/powerpoint/2010/main" val="35579552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F87BA1-8779-174F-5BDE-03A9ADDC88D7}"/>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403276D-AAC2-ED1C-FF6A-74C220C508E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EB82A8D-5125-2659-8035-1900716967B5}"/>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A38DC37-A4A8-B4BE-45C3-AEC5BC510FF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86703D7-D415-32C4-A494-8C1B889205CA}"/>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C79808E-D51C-8701-3F4F-32E03E6C5FE4}"/>
              </a:ext>
            </a:extLst>
          </p:cNvPr>
          <p:cNvSpPr>
            <a:spLocks noGrp="1"/>
          </p:cNvSpPr>
          <p:nvPr>
            <p:ph type="dt" sz="half" idx="10"/>
          </p:nvPr>
        </p:nvSpPr>
        <p:spPr/>
        <p:txBody>
          <a:bodyPr/>
          <a:lstStyle/>
          <a:p>
            <a:fld id="{762A30F5-375B-43EC-BFF9-170F34E1975E}" type="datetimeFigureOut">
              <a:rPr lang="zh-CN" altLang="en-US" smtClean="0"/>
              <a:t>2024/5/18</a:t>
            </a:fld>
            <a:endParaRPr lang="zh-CN" altLang="en-US"/>
          </a:p>
        </p:txBody>
      </p:sp>
      <p:sp>
        <p:nvSpPr>
          <p:cNvPr id="8" name="页脚占位符 7">
            <a:extLst>
              <a:ext uri="{FF2B5EF4-FFF2-40B4-BE49-F238E27FC236}">
                <a16:creationId xmlns:a16="http://schemas.microsoft.com/office/drawing/2014/main" id="{48E1FA31-841B-9EB0-672E-46F471AC911F}"/>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F259AA62-1E2A-4FF8-ACB4-95C12942EB02}"/>
              </a:ext>
            </a:extLst>
          </p:cNvPr>
          <p:cNvSpPr>
            <a:spLocks noGrp="1"/>
          </p:cNvSpPr>
          <p:nvPr>
            <p:ph type="sldNum" sz="quarter" idx="12"/>
          </p:nvPr>
        </p:nvSpPr>
        <p:spPr/>
        <p:txBody>
          <a:bodyPr/>
          <a:lstStyle/>
          <a:p>
            <a:fld id="{03DCF61F-555F-43A8-BC20-DF6D4764EA98}" type="slidenum">
              <a:rPr lang="zh-CN" altLang="en-US" smtClean="0"/>
              <a:t>‹#›</a:t>
            </a:fld>
            <a:endParaRPr lang="zh-CN" altLang="en-US"/>
          </a:p>
        </p:txBody>
      </p:sp>
    </p:spTree>
    <p:extLst>
      <p:ext uri="{BB962C8B-B14F-4D97-AF65-F5344CB8AC3E}">
        <p14:creationId xmlns:p14="http://schemas.microsoft.com/office/powerpoint/2010/main" val="31072657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8B9401-F134-F6EB-7B04-FCC16A084A4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037641A-2146-BEFF-C7B4-3EC802D77B5D}"/>
              </a:ext>
            </a:extLst>
          </p:cNvPr>
          <p:cNvSpPr>
            <a:spLocks noGrp="1"/>
          </p:cNvSpPr>
          <p:nvPr>
            <p:ph type="dt" sz="half" idx="10"/>
          </p:nvPr>
        </p:nvSpPr>
        <p:spPr/>
        <p:txBody>
          <a:bodyPr/>
          <a:lstStyle/>
          <a:p>
            <a:fld id="{762A30F5-375B-43EC-BFF9-170F34E1975E}" type="datetimeFigureOut">
              <a:rPr lang="zh-CN" altLang="en-US" smtClean="0"/>
              <a:t>2024/5/18</a:t>
            </a:fld>
            <a:endParaRPr lang="zh-CN" altLang="en-US"/>
          </a:p>
        </p:txBody>
      </p:sp>
      <p:sp>
        <p:nvSpPr>
          <p:cNvPr id="4" name="页脚占位符 3">
            <a:extLst>
              <a:ext uri="{FF2B5EF4-FFF2-40B4-BE49-F238E27FC236}">
                <a16:creationId xmlns:a16="http://schemas.microsoft.com/office/drawing/2014/main" id="{81CAD779-E277-2AD6-626F-F324F5448E16}"/>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AD2BD84A-79E4-9EFF-9C42-15E7A2F75A13}"/>
              </a:ext>
            </a:extLst>
          </p:cNvPr>
          <p:cNvSpPr>
            <a:spLocks noGrp="1"/>
          </p:cNvSpPr>
          <p:nvPr>
            <p:ph type="sldNum" sz="quarter" idx="12"/>
          </p:nvPr>
        </p:nvSpPr>
        <p:spPr/>
        <p:txBody>
          <a:bodyPr/>
          <a:lstStyle/>
          <a:p>
            <a:fld id="{03DCF61F-555F-43A8-BC20-DF6D4764EA98}" type="slidenum">
              <a:rPr lang="zh-CN" altLang="en-US" smtClean="0"/>
              <a:t>‹#›</a:t>
            </a:fld>
            <a:endParaRPr lang="zh-CN" altLang="en-US"/>
          </a:p>
        </p:txBody>
      </p:sp>
    </p:spTree>
    <p:extLst>
      <p:ext uri="{BB962C8B-B14F-4D97-AF65-F5344CB8AC3E}">
        <p14:creationId xmlns:p14="http://schemas.microsoft.com/office/powerpoint/2010/main" val="32229762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948A3F5-9040-0326-51AF-D945DFACD447}"/>
              </a:ext>
            </a:extLst>
          </p:cNvPr>
          <p:cNvSpPr>
            <a:spLocks noGrp="1"/>
          </p:cNvSpPr>
          <p:nvPr>
            <p:ph type="dt" sz="half" idx="10"/>
          </p:nvPr>
        </p:nvSpPr>
        <p:spPr/>
        <p:txBody>
          <a:bodyPr/>
          <a:lstStyle/>
          <a:p>
            <a:fld id="{762A30F5-375B-43EC-BFF9-170F34E1975E}" type="datetimeFigureOut">
              <a:rPr lang="zh-CN" altLang="en-US" smtClean="0"/>
              <a:t>2024/5/18</a:t>
            </a:fld>
            <a:endParaRPr lang="zh-CN" altLang="en-US"/>
          </a:p>
        </p:txBody>
      </p:sp>
      <p:sp>
        <p:nvSpPr>
          <p:cNvPr id="3" name="页脚占位符 2">
            <a:extLst>
              <a:ext uri="{FF2B5EF4-FFF2-40B4-BE49-F238E27FC236}">
                <a16:creationId xmlns:a16="http://schemas.microsoft.com/office/drawing/2014/main" id="{0023039B-AD5F-CF9F-B377-663EE07F78FC}"/>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63CA14D9-2580-D11B-3E31-FC72348D98A4}"/>
              </a:ext>
            </a:extLst>
          </p:cNvPr>
          <p:cNvSpPr>
            <a:spLocks noGrp="1"/>
          </p:cNvSpPr>
          <p:nvPr>
            <p:ph type="sldNum" sz="quarter" idx="12"/>
          </p:nvPr>
        </p:nvSpPr>
        <p:spPr/>
        <p:txBody>
          <a:bodyPr/>
          <a:lstStyle/>
          <a:p>
            <a:fld id="{03DCF61F-555F-43A8-BC20-DF6D4764EA98}" type="slidenum">
              <a:rPr lang="zh-CN" altLang="en-US" smtClean="0"/>
              <a:t>‹#›</a:t>
            </a:fld>
            <a:endParaRPr lang="zh-CN" altLang="en-US"/>
          </a:p>
        </p:txBody>
      </p:sp>
    </p:spTree>
    <p:extLst>
      <p:ext uri="{BB962C8B-B14F-4D97-AF65-F5344CB8AC3E}">
        <p14:creationId xmlns:p14="http://schemas.microsoft.com/office/powerpoint/2010/main" val="18801194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E60D27-A3B3-0C2D-DDD8-466FEA564B14}"/>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7161357-25B8-C001-6162-E9B5F5B4C07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44CBED8-C4B8-3149-8058-113EDE8063C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B9B4F64-62AE-8D1F-C547-BD952AC89742}"/>
              </a:ext>
            </a:extLst>
          </p:cNvPr>
          <p:cNvSpPr>
            <a:spLocks noGrp="1"/>
          </p:cNvSpPr>
          <p:nvPr>
            <p:ph type="dt" sz="half" idx="10"/>
          </p:nvPr>
        </p:nvSpPr>
        <p:spPr/>
        <p:txBody>
          <a:bodyPr/>
          <a:lstStyle/>
          <a:p>
            <a:fld id="{762A30F5-375B-43EC-BFF9-170F34E1975E}" type="datetimeFigureOut">
              <a:rPr lang="zh-CN" altLang="en-US" smtClean="0"/>
              <a:t>2024/5/18</a:t>
            </a:fld>
            <a:endParaRPr lang="zh-CN" altLang="en-US"/>
          </a:p>
        </p:txBody>
      </p:sp>
      <p:sp>
        <p:nvSpPr>
          <p:cNvPr id="6" name="页脚占位符 5">
            <a:extLst>
              <a:ext uri="{FF2B5EF4-FFF2-40B4-BE49-F238E27FC236}">
                <a16:creationId xmlns:a16="http://schemas.microsoft.com/office/drawing/2014/main" id="{4C713EE3-B692-4ED1-8830-0E06BDDD5881}"/>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769F3A8B-1855-C12F-C537-8692C50E7BA5}"/>
              </a:ext>
            </a:extLst>
          </p:cNvPr>
          <p:cNvSpPr>
            <a:spLocks noGrp="1"/>
          </p:cNvSpPr>
          <p:nvPr>
            <p:ph type="sldNum" sz="quarter" idx="12"/>
          </p:nvPr>
        </p:nvSpPr>
        <p:spPr/>
        <p:txBody>
          <a:bodyPr/>
          <a:lstStyle/>
          <a:p>
            <a:fld id="{03DCF61F-555F-43A8-BC20-DF6D4764EA98}" type="slidenum">
              <a:rPr lang="zh-CN" altLang="en-US" smtClean="0"/>
              <a:t>‹#›</a:t>
            </a:fld>
            <a:endParaRPr lang="zh-CN" altLang="en-US"/>
          </a:p>
        </p:txBody>
      </p:sp>
    </p:spTree>
    <p:extLst>
      <p:ext uri="{BB962C8B-B14F-4D97-AF65-F5344CB8AC3E}">
        <p14:creationId xmlns:p14="http://schemas.microsoft.com/office/powerpoint/2010/main" val="11548759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B8FE5BB-A397-F81D-B615-96AF43691303}"/>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EF03746-AEDA-E00A-5CA2-E6AE436C12A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BCDE5E55-4215-6783-09BE-12489520D13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98BF2E5-2DFD-8F3D-2A60-781627A72FDB}"/>
              </a:ext>
            </a:extLst>
          </p:cNvPr>
          <p:cNvSpPr>
            <a:spLocks noGrp="1"/>
          </p:cNvSpPr>
          <p:nvPr>
            <p:ph type="dt" sz="half" idx="10"/>
          </p:nvPr>
        </p:nvSpPr>
        <p:spPr/>
        <p:txBody>
          <a:bodyPr/>
          <a:lstStyle/>
          <a:p>
            <a:fld id="{762A30F5-375B-43EC-BFF9-170F34E1975E}" type="datetimeFigureOut">
              <a:rPr lang="zh-CN" altLang="en-US" smtClean="0"/>
              <a:t>2024/5/18</a:t>
            </a:fld>
            <a:endParaRPr lang="zh-CN" altLang="en-US"/>
          </a:p>
        </p:txBody>
      </p:sp>
      <p:sp>
        <p:nvSpPr>
          <p:cNvPr id="6" name="页脚占位符 5">
            <a:extLst>
              <a:ext uri="{FF2B5EF4-FFF2-40B4-BE49-F238E27FC236}">
                <a16:creationId xmlns:a16="http://schemas.microsoft.com/office/drawing/2014/main" id="{12C12C69-4220-6D86-F075-86338D8C746F}"/>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B2EE8BC9-C6F9-FB1A-89C3-135855592FB2}"/>
              </a:ext>
            </a:extLst>
          </p:cNvPr>
          <p:cNvSpPr>
            <a:spLocks noGrp="1"/>
          </p:cNvSpPr>
          <p:nvPr>
            <p:ph type="sldNum" sz="quarter" idx="12"/>
          </p:nvPr>
        </p:nvSpPr>
        <p:spPr/>
        <p:txBody>
          <a:bodyPr/>
          <a:lstStyle/>
          <a:p>
            <a:fld id="{03DCF61F-555F-43A8-BC20-DF6D4764EA98}" type="slidenum">
              <a:rPr lang="zh-CN" altLang="en-US" smtClean="0"/>
              <a:t>‹#›</a:t>
            </a:fld>
            <a:endParaRPr lang="zh-CN" altLang="en-US"/>
          </a:p>
        </p:txBody>
      </p:sp>
    </p:spTree>
    <p:extLst>
      <p:ext uri="{BB962C8B-B14F-4D97-AF65-F5344CB8AC3E}">
        <p14:creationId xmlns:p14="http://schemas.microsoft.com/office/powerpoint/2010/main" val="28422396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087170EB-CB87-427E-88FD-71DDF2C43B6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FEE1C100-3DA5-97FC-C251-52E80854046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0F23795-DD65-9F6E-1956-BF550315AA7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762A30F5-375B-43EC-BFF9-170F34E1975E}" type="datetimeFigureOut">
              <a:rPr lang="zh-CN" altLang="en-US" smtClean="0"/>
              <a:t>2024/5/18</a:t>
            </a:fld>
            <a:endParaRPr lang="zh-CN" altLang="en-US"/>
          </a:p>
        </p:txBody>
      </p:sp>
      <p:sp>
        <p:nvSpPr>
          <p:cNvPr id="5" name="页脚占位符 4">
            <a:extLst>
              <a:ext uri="{FF2B5EF4-FFF2-40B4-BE49-F238E27FC236}">
                <a16:creationId xmlns:a16="http://schemas.microsoft.com/office/drawing/2014/main" id="{AF497B9C-EB8C-AE92-09E8-9B20CEEBD86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zh-CN" altLang="en-US"/>
          </a:p>
        </p:txBody>
      </p:sp>
      <p:sp>
        <p:nvSpPr>
          <p:cNvPr id="6" name="灯片编号占位符 5">
            <a:extLst>
              <a:ext uri="{FF2B5EF4-FFF2-40B4-BE49-F238E27FC236}">
                <a16:creationId xmlns:a16="http://schemas.microsoft.com/office/drawing/2014/main" id="{99B02920-5811-A32E-C7EF-24D085F5C9D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03DCF61F-555F-43A8-BC20-DF6D4764EA98}" type="slidenum">
              <a:rPr lang="zh-CN" altLang="en-US" smtClean="0"/>
              <a:t>‹#›</a:t>
            </a:fld>
            <a:endParaRPr lang="zh-CN" altLang="en-US"/>
          </a:p>
        </p:txBody>
      </p:sp>
    </p:spTree>
    <p:extLst>
      <p:ext uri="{BB962C8B-B14F-4D97-AF65-F5344CB8AC3E}">
        <p14:creationId xmlns:p14="http://schemas.microsoft.com/office/powerpoint/2010/main" val="18812718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hyperlink" Target="https://www.autodesk.com.cn/customer-stories/cimc-mbs" TargetMode="Externa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hyperlink" Target="https://www.uibim.com/321271.html" TargetMode="External"/><Relationship Id="rId2" Type="http://schemas.openxmlformats.org/officeDocument/2006/relationships/hyperlink" Target="https://investor.cimc.com/media/rk5bd4la/cimc-results-annuouncement-for-the-ye-31-dec-2023.pdf" TargetMode="Externa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3.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investor.cimc.com/media/rk5bd4la/cimc-results-annuouncement-for-the-ye-31-dec-2023.pdf" TargetMode="External"/><Relationship Id="rId1" Type="http://schemas.openxmlformats.org/officeDocument/2006/relationships/slideLayout" Target="../slideLayouts/slideLayout13.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0B8F8510-2EF6-44C3-8C0D-BB7C7653D6EF}"/>
              </a:ext>
            </a:extLst>
          </p:cNvPr>
          <p:cNvSpPr>
            <a:spLocks noGrp="1"/>
          </p:cNvSpPr>
          <p:nvPr>
            <p:ph type="body" sz="quarter" idx="10"/>
          </p:nvPr>
        </p:nvSpPr>
        <p:spPr/>
        <p:txBody>
          <a:bodyPr>
            <a:normAutofit/>
          </a:bodyPr>
          <a:lstStyle/>
          <a:p>
            <a:r>
              <a:rPr lang="en-US" altLang="zh-CN" dirty="0"/>
              <a:t>CIMC</a:t>
            </a:r>
            <a:endParaRPr lang="zh-CN" altLang="en-US" dirty="0"/>
          </a:p>
        </p:txBody>
      </p:sp>
      <p:sp>
        <p:nvSpPr>
          <p:cNvPr id="3" name="文本占位符 2">
            <a:extLst>
              <a:ext uri="{FF2B5EF4-FFF2-40B4-BE49-F238E27FC236}">
                <a16:creationId xmlns:a16="http://schemas.microsoft.com/office/drawing/2014/main" id="{5A4B90A5-927A-4BAC-855E-36C93C5D38E5}"/>
              </a:ext>
            </a:extLst>
          </p:cNvPr>
          <p:cNvSpPr>
            <a:spLocks noGrp="1"/>
          </p:cNvSpPr>
          <p:nvPr>
            <p:ph type="body" sz="quarter" idx="11"/>
          </p:nvPr>
        </p:nvSpPr>
        <p:spPr/>
        <p:txBody>
          <a:bodyPr/>
          <a:lstStyle/>
          <a:p>
            <a:r>
              <a:rPr lang="zh-CN" altLang="en-US" b="0" i="0" dirty="0">
                <a:solidFill>
                  <a:srgbClr val="4D5156"/>
                </a:solidFill>
                <a:effectLst/>
                <a:highlight>
                  <a:srgbClr val="FFFFFF"/>
                </a:highlight>
                <a:latin typeface="arial" panose="020B0604020202020204" pitchFamily="34" charset="0"/>
              </a:rPr>
              <a:t>中国国际海运集装箱（集团）股份有限公司</a:t>
            </a:r>
            <a:endParaRPr lang="en-US" altLang="zh-CN" b="0" i="0" dirty="0">
              <a:solidFill>
                <a:srgbClr val="4D5156"/>
              </a:solidFill>
              <a:effectLst/>
              <a:highlight>
                <a:srgbClr val="FFFFFF"/>
              </a:highlight>
              <a:latin typeface="arial" panose="020B0604020202020204" pitchFamily="34" charset="0"/>
            </a:endParaRPr>
          </a:p>
          <a:p>
            <a:r>
              <a:rPr lang="zh-CN" altLang="en-US" b="0" dirty="0">
                <a:solidFill>
                  <a:srgbClr val="4D5156"/>
                </a:solidFill>
                <a:highlight>
                  <a:srgbClr val="FFFFFF"/>
                </a:highlight>
                <a:latin typeface="arial" panose="020B0604020202020204" pitchFamily="34" charset="0"/>
              </a:rPr>
              <a:t>模块化项目概览</a:t>
            </a:r>
            <a:endParaRPr lang="zh-CN" altLang="en-US" dirty="0"/>
          </a:p>
        </p:txBody>
      </p:sp>
      <p:sp>
        <p:nvSpPr>
          <p:cNvPr id="4" name="文本占位符 3">
            <a:extLst>
              <a:ext uri="{FF2B5EF4-FFF2-40B4-BE49-F238E27FC236}">
                <a16:creationId xmlns:a16="http://schemas.microsoft.com/office/drawing/2014/main" id="{97D441AB-3267-4149-AC0C-ADCD665321F8}"/>
              </a:ext>
            </a:extLst>
          </p:cNvPr>
          <p:cNvSpPr>
            <a:spLocks noGrp="1"/>
          </p:cNvSpPr>
          <p:nvPr>
            <p:ph type="body" sz="quarter" idx="12"/>
          </p:nvPr>
        </p:nvSpPr>
        <p:spPr/>
        <p:txBody>
          <a:bodyPr/>
          <a:lstStyle/>
          <a:p>
            <a:endParaRPr lang="zh-CN" altLang="en-US" dirty="0"/>
          </a:p>
        </p:txBody>
      </p:sp>
      <p:sp>
        <p:nvSpPr>
          <p:cNvPr id="5" name="文本占位符 4">
            <a:extLst>
              <a:ext uri="{FF2B5EF4-FFF2-40B4-BE49-F238E27FC236}">
                <a16:creationId xmlns:a16="http://schemas.microsoft.com/office/drawing/2014/main" id="{FD3A514A-7892-400B-B237-FA8DE711E740}"/>
              </a:ext>
            </a:extLst>
          </p:cNvPr>
          <p:cNvSpPr>
            <a:spLocks noGrp="1"/>
          </p:cNvSpPr>
          <p:nvPr>
            <p:ph type="body" sz="quarter" idx="13"/>
          </p:nvPr>
        </p:nvSpPr>
        <p:spPr/>
        <p:txBody>
          <a:bodyPr/>
          <a:lstStyle/>
          <a:p>
            <a:endParaRPr lang="zh-CN" altLang="en-US" dirty="0"/>
          </a:p>
        </p:txBody>
      </p:sp>
    </p:spTree>
    <p:extLst>
      <p:ext uri="{BB962C8B-B14F-4D97-AF65-F5344CB8AC3E}">
        <p14:creationId xmlns:p14="http://schemas.microsoft.com/office/powerpoint/2010/main" val="35423169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英国伯明翰</a:t>
            </a:r>
            <a:r>
              <a:rPr lang="zh-CN" altLang="en-US" sz="2400" dirty="0"/>
              <a:t>希尔顿项目</a:t>
            </a:r>
            <a:endParaRPr lang="zh-CN" altLang="en-US" dirty="0"/>
          </a:p>
        </p:txBody>
      </p:sp>
      <p:sp>
        <p:nvSpPr>
          <p:cNvPr id="3" name="内容占位符 2"/>
          <p:cNvSpPr>
            <a:spLocks noGrp="1"/>
          </p:cNvSpPr>
          <p:nvPr>
            <p:ph sz="quarter" idx="13"/>
          </p:nvPr>
        </p:nvSpPr>
        <p:spPr/>
        <p:txBody>
          <a:bodyPr/>
          <a:lstStyle/>
          <a:p>
            <a:r>
              <a:rPr lang="en-US" altLang="zh-CN" dirty="0"/>
              <a:t>https://investor.cimc.com/media/rk5bd4la/cimc-results-annuouncement-for-the-ye-31-dec-2023.pdf</a:t>
            </a:r>
            <a:endParaRPr lang="zh-CN" altLang="en-US" dirty="0"/>
          </a:p>
        </p:txBody>
      </p:sp>
      <p:sp>
        <p:nvSpPr>
          <p:cNvPr id="4" name="文本占位符 3"/>
          <p:cNvSpPr>
            <a:spLocks noGrp="1"/>
          </p:cNvSpPr>
          <p:nvPr>
            <p:ph type="body" sz="quarter" idx="15"/>
          </p:nvPr>
        </p:nvSpPr>
        <p:spPr/>
        <p:txBody>
          <a:bodyPr/>
          <a:lstStyle/>
          <a:p>
            <a:endParaRPr lang="zh-CN" altLang="en-US"/>
          </a:p>
        </p:txBody>
      </p:sp>
      <p:sp>
        <p:nvSpPr>
          <p:cNvPr id="5" name="文本框 4">
            <a:extLst>
              <a:ext uri="{FF2B5EF4-FFF2-40B4-BE49-F238E27FC236}">
                <a16:creationId xmlns:a16="http://schemas.microsoft.com/office/drawing/2014/main" id="{FC3E8681-7EBA-7DEC-6DDD-C3C6BB4C88F5}"/>
              </a:ext>
            </a:extLst>
          </p:cNvPr>
          <p:cNvSpPr txBox="1"/>
          <p:nvPr/>
        </p:nvSpPr>
        <p:spPr>
          <a:xfrm>
            <a:off x="7649497" y="1485887"/>
            <a:ext cx="3687097" cy="3139321"/>
          </a:xfrm>
          <a:prstGeom prst="rect">
            <a:avLst/>
          </a:prstGeom>
          <a:noFill/>
        </p:spPr>
        <p:txBody>
          <a:bodyPr wrap="square" rtlCol="0">
            <a:spAutoFit/>
          </a:bodyPr>
          <a:lstStyle/>
          <a:p>
            <a:pPr marL="285750" indent="-285750">
              <a:buFont typeface="Arial" panose="020B0604020202020204" pitchFamily="34" charset="0"/>
              <a:buChar char="•"/>
            </a:pPr>
            <a:r>
              <a:rPr lang="zh-CN" altLang="en-US" dirty="0"/>
              <a:t>地点 </a:t>
            </a:r>
            <a:r>
              <a:rPr lang="en-US" altLang="zh-CN" dirty="0"/>
              <a:t>-</a:t>
            </a:r>
            <a:r>
              <a:rPr lang="zh-CN" altLang="en-US" dirty="0"/>
              <a:t>布里斯托尔机场</a:t>
            </a:r>
          </a:p>
          <a:p>
            <a:pPr marL="285750" indent="-285750">
              <a:buFont typeface="Arial" panose="020B0604020202020204" pitchFamily="34" charset="0"/>
              <a:buChar char="•"/>
            </a:pPr>
            <a:r>
              <a:rPr lang="zh-CN" altLang="en-US" dirty="0"/>
              <a:t>客户 </a:t>
            </a:r>
            <a:r>
              <a:rPr lang="en-US" altLang="zh-CN" dirty="0"/>
              <a:t>-</a:t>
            </a:r>
            <a:r>
              <a:rPr lang="zh-CN" altLang="en-US" dirty="0"/>
              <a:t>中集发展</a:t>
            </a:r>
          </a:p>
          <a:p>
            <a:pPr marL="285750" indent="-285750">
              <a:buFont typeface="Arial" panose="020B0604020202020204" pitchFamily="34" charset="0"/>
              <a:buChar char="•"/>
            </a:pPr>
            <a:r>
              <a:rPr lang="zh-CN" altLang="en-US" dirty="0"/>
              <a:t>价值 </a:t>
            </a:r>
            <a:r>
              <a:rPr lang="en-US" altLang="zh-CN" dirty="0"/>
              <a:t>-</a:t>
            </a:r>
            <a:r>
              <a:rPr lang="zh-CN" altLang="en-US" dirty="0"/>
              <a:t>约 </a:t>
            </a:r>
            <a:r>
              <a:rPr lang="en-US" altLang="zh-CN" dirty="0"/>
              <a:t>1500 </a:t>
            </a:r>
            <a:r>
              <a:rPr lang="zh-CN" altLang="en-US" dirty="0"/>
              <a:t>万英镑</a:t>
            </a:r>
          </a:p>
          <a:p>
            <a:pPr marL="285750" indent="-285750">
              <a:buFont typeface="Arial" panose="020B0604020202020204" pitchFamily="34" charset="0"/>
              <a:buChar char="•"/>
            </a:pPr>
            <a:r>
              <a:rPr lang="zh-CN" altLang="en-US" dirty="0"/>
              <a:t>完成 </a:t>
            </a:r>
            <a:r>
              <a:rPr lang="en-US" altLang="zh-CN" dirty="0"/>
              <a:t>-2017</a:t>
            </a:r>
            <a:r>
              <a:rPr lang="zh-CN" altLang="en-US" dirty="0"/>
              <a:t>年</a:t>
            </a:r>
          </a:p>
          <a:p>
            <a:pPr marL="285750" indent="-285750">
              <a:buFont typeface="Arial" panose="020B0604020202020204" pitchFamily="34" charset="0"/>
              <a:buChar char="•"/>
            </a:pPr>
            <a:r>
              <a:rPr lang="zh-CN" altLang="en-US" dirty="0"/>
              <a:t>尺寸 </a:t>
            </a:r>
            <a:r>
              <a:rPr lang="en-US" altLang="zh-CN" dirty="0"/>
              <a:t>-201/251 </a:t>
            </a:r>
            <a:r>
              <a:rPr lang="zh-CN" altLang="en-US" dirty="0"/>
              <a:t>间卧室</a:t>
            </a:r>
            <a:endParaRPr lang="en-US" altLang="zh-CN" dirty="0"/>
          </a:p>
          <a:p>
            <a:endParaRPr lang="en-US" altLang="zh-CN" dirty="0"/>
          </a:p>
          <a:p>
            <a:pPr marL="285750" indent="-285750">
              <a:buFont typeface="Arial" panose="020B0604020202020204" pitchFamily="34" charset="0"/>
              <a:buChar char="•"/>
            </a:pPr>
            <a:r>
              <a:rPr lang="en-US" altLang="zh-CN" b="0" i="0" dirty="0">
                <a:solidFill>
                  <a:srgbClr val="121212"/>
                </a:solidFill>
                <a:effectLst/>
                <a:latin typeface="jost"/>
              </a:rPr>
              <a:t>201 </a:t>
            </a:r>
            <a:r>
              <a:rPr lang="zh-CN" altLang="en-US" b="0" i="0" dirty="0">
                <a:solidFill>
                  <a:srgbClr val="121212"/>
                </a:solidFill>
                <a:effectLst/>
                <a:latin typeface="jost"/>
              </a:rPr>
              <a:t>间卧室的项目采用模块化技术，利用集装箱作为模块化卧室，预先设计的模块完全在工厂完成，并在短短三周内完成组装。</a:t>
            </a:r>
            <a:endParaRPr lang="en-US" altLang="zh-CN" b="0" i="0" dirty="0">
              <a:solidFill>
                <a:srgbClr val="121212"/>
              </a:solidFill>
              <a:effectLst/>
              <a:latin typeface="jost"/>
            </a:endParaRPr>
          </a:p>
          <a:p>
            <a:pPr marL="285750" indent="-285750">
              <a:buFont typeface="Arial" panose="020B0604020202020204" pitchFamily="34" charset="0"/>
              <a:buChar char="•"/>
            </a:pPr>
            <a:endParaRPr lang="zh-CN" altLang="en-US" dirty="0"/>
          </a:p>
        </p:txBody>
      </p:sp>
      <p:pic>
        <p:nvPicPr>
          <p:cNvPr id="10" name="图片 9">
            <a:extLst>
              <a:ext uri="{FF2B5EF4-FFF2-40B4-BE49-F238E27FC236}">
                <a16:creationId xmlns:a16="http://schemas.microsoft.com/office/drawing/2014/main" id="{F9CBB18D-ED9B-0A04-EE07-A2F3990A13EC}"/>
              </a:ext>
            </a:extLst>
          </p:cNvPr>
          <p:cNvPicPr>
            <a:picLocks noChangeAspect="1"/>
          </p:cNvPicPr>
          <p:nvPr/>
        </p:nvPicPr>
        <p:blipFill>
          <a:blip r:embed="rId2"/>
          <a:stretch>
            <a:fillRect/>
          </a:stretch>
        </p:blipFill>
        <p:spPr>
          <a:xfrm>
            <a:off x="588963" y="1337128"/>
            <a:ext cx="6881456" cy="4183743"/>
          </a:xfrm>
          <a:prstGeom prst="rect">
            <a:avLst/>
          </a:prstGeom>
        </p:spPr>
      </p:pic>
    </p:spTree>
    <p:extLst>
      <p:ext uri="{BB962C8B-B14F-4D97-AF65-F5344CB8AC3E}">
        <p14:creationId xmlns:p14="http://schemas.microsoft.com/office/powerpoint/2010/main" val="19402076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3AEADB-393A-4785-B517-C9D3C4EF52E5}"/>
              </a:ext>
            </a:extLst>
          </p:cNvPr>
          <p:cNvSpPr>
            <a:spLocks noGrp="1"/>
          </p:cNvSpPr>
          <p:nvPr>
            <p:ph type="title"/>
          </p:nvPr>
        </p:nvSpPr>
        <p:spPr/>
        <p:txBody>
          <a:bodyPr/>
          <a:lstStyle/>
          <a:p>
            <a:r>
              <a:rPr lang="en-US" altLang="zh-CN" dirty="0"/>
              <a:t>CIMC</a:t>
            </a:r>
            <a:r>
              <a:rPr lang="zh-CN" altLang="en-US" dirty="0"/>
              <a:t>客户群体分析</a:t>
            </a:r>
          </a:p>
        </p:txBody>
      </p:sp>
      <p:sp>
        <p:nvSpPr>
          <p:cNvPr id="4" name="内容占位符 3">
            <a:extLst>
              <a:ext uri="{FF2B5EF4-FFF2-40B4-BE49-F238E27FC236}">
                <a16:creationId xmlns:a16="http://schemas.microsoft.com/office/drawing/2014/main" id="{C7A88F97-725A-4E75-B3B9-3EDB1090DCB1}"/>
              </a:ext>
            </a:extLst>
          </p:cNvPr>
          <p:cNvSpPr>
            <a:spLocks noGrp="1"/>
          </p:cNvSpPr>
          <p:nvPr>
            <p:ph sz="quarter" idx="13"/>
          </p:nvPr>
        </p:nvSpPr>
        <p:spPr/>
        <p:txBody>
          <a:bodyPr/>
          <a:lstStyle/>
          <a:p>
            <a:endParaRPr lang="zh-CN" altLang="en-US" dirty="0"/>
          </a:p>
        </p:txBody>
      </p:sp>
      <p:sp>
        <p:nvSpPr>
          <p:cNvPr id="5" name="文本占位符 4">
            <a:extLst>
              <a:ext uri="{FF2B5EF4-FFF2-40B4-BE49-F238E27FC236}">
                <a16:creationId xmlns:a16="http://schemas.microsoft.com/office/drawing/2014/main" id="{24A0FD51-CD6F-4BB3-A7FA-5DDEF43B0D1B}"/>
              </a:ext>
            </a:extLst>
          </p:cNvPr>
          <p:cNvSpPr>
            <a:spLocks noGrp="1"/>
          </p:cNvSpPr>
          <p:nvPr>
            <p:ph type="body" sz="quarter" idx="15"/>
          </p:nvPr>
        </p:nvSpPr>
        <p:spPr/>
        <p:txBody>
          <a:bodyPr/>
          <a:lstStyle/>
          <a:p>
            <a:endParaRPr lang="zh-CN" altLang="en-US" dirty="0"/>
          </a:p>
        </p:txBody>
      </p:sp>
      <p:sp>
        <p:nvSpPr>
          <p:cNvPr id="7" name="文本框 6">
            <a:extLst>
              <a:ext uri="{FF2B5EF4-FFF2-40B4-BE49-F238E27FC236}">
                <a16:creationId xmlns:a16="http://schemas.microsoft.com/office/drawing/2014/main" id="{420831EE-EF9A-6E9D-1D8E-BDA059FFE7BA}"/>
              </a:ext>
            </a:extLst>
          </p:cNvPr>
          <p:cNvSpPr txBox="1"/>
          <p:nvPr/>
        </p:nvSpPr>
        <p:spPr>
          <a:xfrm>
            <a:off x="5424389" y="1425677"/>
            <a:ext cx="5282940" cy="2585323"/>
          </a:xfrm>
          <a:prstGeom prst="rect">
            <a:avLst/>
          </a:prstGeom>
          <a:noFill/>
        </p:spPr>
        <p:txBody>
          <a:bodyPr wrap="square" rtlCol="0">
            <a:spAutoFit/>
          </a:bodyPr>
          <a:lstStyle/>
          <a:p>
            <a:pPr marL="342900" indent="-342900">
              <a:buFont typeface="Arial" panose="020B0604020202020204" pitchFamily="34" charset="0"/>
              <a:buChar char="•"/>
            </a:pPr>
            <a:r>
              <a:rPr lang="zh-CN" altLang="en-US" sz="1800" dirty="0"/>
              <a:t>对于香港地区，客户大多为国家政府或共有组织，所以建筑大多为国家扶持的住宅项目或者公益项目</a:t>
            </a:r>
            <a:endParaRPr lang="en-US" altLang="zh-CN" sz="1800" dirty="0"/>
          </a:p>
          <a:p>
            <a:pPr marL="342900" indent="-342900">
              <a:buFont typeface="Arial" panose="020B0604020202020204" pitchFamily="34" charset="0"/>
              <a:buChar char="•"/>
            </a:pPr>
            <a:endParaRPr lang="zh-CN" altLang="en-US" sz="1800" dirty="0"/>
          </a:p>
          <a:p>
            <a:pPr marL="342900" indent="-342900">
              <a:buFont typeface="Arial" panose="020B0604020202020204" pitchFamily="34" charset="0"/>
              <a:buChar char="•"/>
            </a:pPr>
            <a:r>
              <a:rPr lang="zh-CN" altLang="en-US" sz="1800" dirty="0"/>
              <a:t>在欧美地区多和民营企业合作，商业酒店，低层写字楼为主要业务。以</a:t>
            </a:r>
            <a:r>
              <a:rPr lang="zh-CN" altLang="en-US" sz="1800" dirty="0">
                <a:solidFill>
                  <a:srgbClr val="FF0000"/>
                </a:solidFill>
              </a:rPr>
              <a:t>招标型项目</a:t>
            </a:r>
            <a:r>
              <a:rPr lang="zh-CN" altLang="en-US" sz="1800" dirty="0"/>
              <a:t>为主。其多年来的海外贸易经历为他提供了高效经济的运输渠道和广泛的海外客源</a:t>
            </a:r>
            <a:endParaRPr lang="en-US" altLang="zh-CN" sz="1800" dirty="0"/>
          </a:p>
          <a:p>
            <a:pPr marL="342900" indent="-342900">
              <a:buFont typeface="Arial" panose="020B0604020202020204" pitchFamily="34" charset="0"/>
              <a:buChar char="•"/>
            </a:pPr>
            <a:endParaRPr lang="en-US" altLang="zh-CN" sz="1800" dirty="0"/>
          </a:p>
        </p:txBody>
      </p:sp>
      <p:grpSp>
        <p:nvGrpSpPr>
          <p:cNvPr id="11" name="组合 10">
            <a:extLst>
              <a:ext uri="{FF2B5EF4-FFF2-40B4-BE49-F238E27FC236}">
                <a16:creationId xmlns:a16="http://schemas.microsoft.com/office/drawing/2014/main" id="{77DC3CFF-77E4-13E1-A735-2CD583C6A19C}"/>
              </a:ext>
            </a:extLst>
          </p:cNvPr>
          <p:cNvGrpSpPr/>
          <p:nvPr/>
        </p:nvGrpSpPr>
        <p:grpSpPr>
          <a:xfrm>
            <a:off x="1170453" y="1425677"/>
            <a:ext cx="3219450" cy="3238500"/>
            <a:chOff x="2960688" y="1804988"/>
            <a:chExt cx="3219450" cy="3238500"/>
          </a:xfrm>
        </p:grpSpPr>
        <p:sp>
          <p:nvSpPr>
            <p:cNvPr id="12" name="Freeform 4">
              <a:extLst>
                <a:ext uri="{FF2B5EF4-FFF2-40B4-BE49-F238E27FC236}">
                  <a16:creationId xmlns:a16="http://schemas.microsoft.com/office/drawing/2014/main" id="{6654C161-07C8-7B87-50F0-3109BDD8C119}"/>
                </a:ext>
              </a:extLst>
            </p:cNvPr>
            <p:cNvSpPr>
              <a:spLocks/>
            </p:cNvSpPr>
            <p:nvPr/>
          </p:nvSpPr>
          <p:spPr bwMode="auto">
            <a:xfrm>
              <a:off x="2960688" y="1804988"/>
              <a:ext cx="2420937" cy="3238500"/>
            </a:xfrm>
            <a:custGeom>
              <a:avLst/>
              <a:gdLst>
                <a:gd name="T0" fmla="*/ 2147483647 w 849"/>
                <a:gd name="T1" fmla="*/ 2147483647 h 1133"/>
                <a:gd name="T2" fmla="*/ 0 w 849"/>
                <a:gd name="T3" fmla="*/ 2147483647 h 1133"/>
                <a:gd name="T4" fmla="*/ 2147483647 w 849"/>
                <a:gd name="T5" fmla="*/ 0 h 1133"/>
                <a:gd name="T6" fmla="*/ 2147483647 w 849"/>
                <a:gd name="T7" fmla="*/ 0 h 1133"/>
                <a:gd name="T8" fmla="*/ 2147483647 w 849"/>
                <a:gd name="T9" fmla="*/ 2147483647 h 1133"/>
                <a:gd name="T10" fmla="*/ 2147483647 w 849"/>
                <a:gd name="T11" fmla="*/ 2147483647 h 1133"/>
                <a:gd name="T12" fmla="*/ 2147483647 w 849"/>
                <a:gd name="T13" fmla="*/ 2147483647 h 1133"/>
                <a:gd name="T14" fmla="*/ 2147483647 w 849"/>
                <a:gd name="T15" fmla="*/ 2147483647 h 1133"/>
                <a:gd name="T16" fmla="*/ 0 60000 65536"/>
                <a:gd name="T17" fmla="*/ 0 60000 65536"/>
                <a:gd name="T18" fmla="*/ 0 60000 65536"/>
                <a:gd name="T19" fmla="*/ 0 60000 65536"/>
                <a:gd name="T20" fmla="*/ 0 60000 65536"/>
                <a:gd name="T21" fmla="*/ 0 60000 65536"/>
                <a:gd name="T22" fmla="*/ 0 60000 65536"/>
                <a:gd name="T23" fmla="*/ 0 60000 65536"/>
                <a:gd name="T24" fmla="*/ 0 w 849"/>
                <a:gd name="T25" fmla="*/ 0 h 1133"/>
                <a:gd name="T26" fmla="*/ 849 w 849"/>
                <a:gd name="T27" fmla="*/ 1133 h 113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849" h="1133">
                  <a:moveTo>
                    <a:pt x="566" y="1133"/>
                  </a:moveTo>
                  <a:cubicBezTo>
                    <a:pt x="254" y="1133"/>
                    <a:pt x="0" y="880"/>
                    <a:pt x="0" y="567"/>
                  </a:cubicBezTo>
                  <a:cubicBezTo>
                    <a:pt x="0" y="253"/>
                    <a:pt x="254" y="0"/>
                    <a:pt x="566" y="0"/>
                  </a:cubicBezTo>
                  <a:cubicBezTo>
                    <a:pt x="566" y="0"/>
                    <a:pt x="566" y="0"/>
                    <a:pt x="566" y="0"/>
                  </a:cubicBezTo>
                  <a:cubicBezTo>
                    <a:pt x="410" y="0"/>
                    <a:pt x="283" y="126"/>
                    <a:pt x="283" y="282"/>
                  </a:cubicBezTo>
                  <a:cubicBezTo>
                    <a:pt x="283" y="439"/>
                    <a:pt x="410" y="566"/>
                    <a:pt x="566" y="566"/>
                  </a:cubicBezTo>
                  <a:cubicBezTo>
                    <a:pt x="722" y="566"/>
                    <a:pt x="849" y="693"/>
                    <a:pt x="849" y="850"/>
                  </a:cubicBezTo>
                  <a:cubicBezTo>
                    <a:pt x="849" y="1006"/>
                    <a:pt x="722" y="1133"/>
                    <a:pt x="566" y="1133"/>
                  </a:cubicBezTo>
                  <a:close/>
                </a:path>
              </a:pathLst>
            </a:custGeom>
            <a:solidFill>
              <a:schemeClr val="tx1"/>
            </a:solidFill>
            <a:ln w="3175" cap="flat" cmpd="sng" algn="ctr">
              <a:solidFill>
                <a:srgbClr val="D7D7D7"/>
              </a:solidFill>
              <a:prstDash val="solid"/>
            </a:ln>
            <a:effectLst>
              <a:outerShdw blurRad="50800" dist="38100" dir="2700000" algn="tl" rotWithShape="0">
                <a:prstClr val="black">
                  <a:alpha val="40000"/>
                </a:prstClr>
              </a:outerShdw>
            </a:effectLst>
          </p:spPr>
          <p:txBody>
            <a:bodyPr lIns="180000" tIns="180000" rIns="180000" anchor="t"/>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50000"/>
                </a:lnSpc>
                <a:spcBef>
                  <a:spcPts val="1200"/>
                </a:spcBef>
                <a:spcAft>
                  <a:spcPts val="0"/>
                </a:spcAft>
                <a:buClrTx/>
                <a:buSzTx/>
                <a:buFontTx/>
                <a:buNone/>
                <a:tabLst/>
                <a:defRPr/>
              </a:pPr>
              <a:endParaRPr kumimoji="0" lang="zh-CN" altLang="en-US" sz="1200" b="0" i="0" u="none" strike="noStrike" kern="0" cap="none" spc="0" normalizeH="0" baseline="0" noProof="0" dirty="0">
                <a:ln>
                  <a:noFill/>
                </a:ln>
                <a:solidFill>
                  <a:srgbClr val="7D7D7D"/>
                </a:solidFill>
                <a:effectLst/>
                <a:uLnTx/>
                <a:uFillTx/>
                <a:latin typeface="微软雅黑" pitchFamily="34" charset="-122"/>
                <a:ea typeface="微软雅黑" pitchFamily="34" charset="-122"/>
                <a:cs typeface="+mn-cs"/>
              </a:endParaRPr>
            </a:p>
          </p:txBody>
        </p:sp>
        <p:sp>
          <p:nvSpPr>
            <p:cNvPr id="13" name="Rectangle 13">
              <a:extLst>
                <a:ext uri="{FF2B5EF4-FFF2-40B4-BE49-F238E27FC236}">
                  <a16:creationId xmlns:a16="http://schemas.microsoft.com/office/drawing/2014/main" id="{8435F0A6-4202-4913-096F-4F0ECCFE5B6E}"/>
                </a:ext>
              </a:extLst>
            </p:cNvPr>
            <p:cNvSpPr>
              <a:spLocks noChangeArrowheads="1"/>
            </p:cNvSpPr>
            <p:nvPr/>
          </p:nvSpPr>
          <p:spPr bwMode="gray">
            <a:xfrm>
              <a:off x="3877792" y="4043363"/>
              <a:ext cx="1340694" cy="369888"/>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rgbClr val="DDDDDD"/>
                  </a:solidFill>
                  <a:miter lim="800000"/>
                  <a:headEnd/>
                  <a:tailEnd/>
                </a14:hiddenLine>
              </a:ext>
              <a:ext uri="{AF507438-7753-43E0-B8FC-AC1667EBCBE1}">
                <a14:hiddenEffects xmlns:a14="http://schemas.microsoft.com/office/drawing/2010/main">
                  <a:effectLst>
                    <a:outerShdw dist="53882" dir="2700000" algn="ctr" rotWithShape="0">
                      <a:srgbClr val="808080">
                        <a:alpha val="50000"/>
                      </a:srgbClr>
                    </a:outerShdw>
                  </a:effectLst>
                </a14:hiddenEffects>
              </a:ext>
            </a:extLst>
          </p:spPr>
          <p:txBody>
            <a:bodyPr lIns="0" tIns="0" rIns="0" bIns="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801688" eaLnBrk="0" fontAlgn="auto" latinLnBrk="0" hangingPunct="0">
                <a:lnSpc>
                  <a:spcPct val="100000"/>
                </a:lnSpc>
                <a:spcBef>
                  <a:spcPts val="0"/>
                </a:spcBef>
                <a:spcAft>
                  <a:spcPts val="0"/>
                </a:spcAft>
                <a:buClrTx/>
                <a:buSzTx/>
                <a:buFontTx/>
                <a:buNone/>
                <a:tabLst/>
                <a:defRPr/>
              </a:pPr>
              <a:r>
                <a:rPr kumimoji="0" lang="zh-CN" altLang="en-US" sz="1800" b="1" i="0" u="none" strike="noStrike" kern="0" cap="none" spc="0" normalizeH="0" baseline="0" noProof="1">
                  <a:ln>
                    <a:noFill/>
                  </a:ln>
                  <a:solidFill>
                    <a:schemeClr val="bg1"/>
                  </a:solidFill>
                  <a:effectLst/>
                  <a:uLnTx/>
                  <a:uFillTx/>
                  <a:latin typeface="Impact" pitchFamily="34" charset="0"/>
                  <a:ea typeface="微软雅黑" pitchFamily="34" charset="-122"/>
                </a:rPr>
                <a:t>香港地区</a:t>
              </a:r>
              <a:endParaRPr kumimoji="0" lang="zh-CN" altLang="zh-CN" sz="1800" b="1" i="0" u="none" strike="noStrike" kern="0" cap="none" spc="0" normalizeH="0" baseline="0" noProof="1">
                <a:ln>
                  <a:noFill/>
                </a:ln>
                <a:solidFill>
                  <a:schemeClr val="bg1"/>
                </a:solidFill>
                <a:effectLst/>
                <a:uLnTx/>
                <a:uFillTx/>
                <a:latin typeface="Impact" pitchFamily="34" charset="0"/>
                <a:ea typeface="微软雅黑" pitchFamily="34" charset="-122"/>
              </a:endParaRPr>
            </a:p>
          </p:txBody>
        </p:sp>
        <p:sp>
          <p:nvSpPr>
            <p:cNvPr id="14" name="Freeform 5">
              <a:extLst>
                <a:ext uri="{FF2B5EF4-FFF2-40B4-BE49-F238E27FC236}">
                  <a16:creationId xmlns:a16="http://schemas.microsoft.com/office/drawing/2014/main" id="{9EB96E8B-5977-8F97-8F72-AD2532778FBE}"/>
                </a:ext>
              </a:extLst>
            </p:cNvPr>
            <p:cNvSpPr>
              <a:spLocks/>
            </p:cNvSpPr>
            <p:nvPr/>
          </p:nvSpPr>
          <p:spPr bwMode="auto">
            <a:xfrm>
              <a:off x="3759200" y="1804988"/>
              <a:ext cx="2420938" cy="3238500"/>
            </a:xfrm>
            <a:custGeom>
              <a:avLst/>
              <a:gdLst>
                <a:gd name="T0" fmla="*/ 2147483647 w 849"/>
                <a:gd name="T1" fmla="*/ 0 h 1133"/>
                <a:gd name="T2" fmla="*/ 2147483647 w 849"/>
                <a:gd name="T3" fmla="*/ 2147483647 h 1133"/>
                <a:gd name="T4" fmla="*/ 2147483647 w 849"/>
                <a:gd name="T5" fmla="*/ 2147483647 h 1133"/>
                <a:gd name="T6" fmla="*/ 2147483647 w 849"/>
                <a:gd name="T7" fmla="*/ 2147483647 h 1133"/>
                <a:gd name="T8" fmla="*/ 2147483647 w 849"/>
                <a:gd name="T9" fmla="*/ 2147483647 h 1133"/>
                <a:gd name="T10" fmla="*/ 2147483647 w 849"/>
                <a:gd name="T11" fmla="*/ 2147483647 h 1133"/>
                <a:gd name="T12" fmla="*/ 0 w 849"/>
                <a:gd name="T13" fmla="*/ 2147483647 h 1133"/>
                <a:gd name="T14" fmla="*/ 2147483647 w 849"/>
                <a:gd name="T15" fmla="*/ 0 h 1133"/>
                <a:gd name="T16" fmla="*/ 0 60000 65536"/>
                <a:gd name="T17" fmla="*/ 0 60000 65536"/>
                <a:gd name="T18" fmla="*/ 0 60000 65536"/>
                <a:gd name="T19" fmla="*/ 0 60000 65536"/>
                <a:gd name="T20" fmla="*/ 0 60000 65536"/>
                <a:gd name="T21" fmla="*/ 0 60000 65536"/>
                <a:gd name="T22" fmla="*/ 0 60000 65536"/>
                <a:gd name="T23" fmla="*/ 0 60000 65536"/>
                <a:gd name="T24" fmla="*/ 0 w 849"/>
                <a:gd name="T25" fmla="*/ 0 h 1133"/>
                <a:gd name="T26" fmla="*/ 849 w 849"/>
                <a:gd name="T27" fmla="*/ 1133 h 113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849" h="1133">
                  <a:moveTo>
                    <a:pt x="283" y="0"/>
                  </a:moveTo>
                  <a:cubicBezTo>
                    <a:pt x="595" y="0"/>
                    <a:pt x="849" y="253"/>
                    <a:pt x="849" y="567"/>
                  </a:cubicBezTo>
                  <a:cubicBezTo>
                    <a:pt x="849" y="880"/>
                    <a:pt x="595" y="1133"/>
                    <a:pt x="283" y="1133"/>
                  </a:cubicBezTo>
                  <a:cubicBezTo>
                    <a:pt x="283" y="1133"/>
                    <a:pt x="283" y="1133"/>
                    <a:pt x="283" y="1133"/>
                  </a:cubicBezTo>
                  <a:cubicBezTo>
                    <a:pt x="439" y="1133"/>
                    <a:pt x="566" y="1007"/>
                    <a:pt x="566" y="851"/>
                  </a:cubicBezTo>
                  <a:cubicBezTo>
                    <a:pt x="566" y="694"/>
                    <a:pt x="439" y="567"/>
                    <a:pt x="283" y="567"/>
                  </a:cubicBezTo>
                  <a:cubicBezTo>
                    <a:pt x="127" y="567"/>
                    <a:pt x="0" y="440"/>
                    <a:pt x="0" y="283"/>
                  </a:cubicBezTo>
                  <a:cubicBezTo>
                    <a:pt x="0" y="127"/>
                    <a:pt x="127" y="0"/>
                    <a:pt x="283" y="0"/>
                  </a:cubicBezTo>
                  <a:close/>
                </a:path>
              </a:pathLst>
            </a:custGeom>
            <a:gradFill>
              <a:gsLst>
                <a:gs pos="33000">
                  <a:srgbClr val="AE0B2A"/>
                </a:gs>
                <a:gs pos="100000">
                  <a:srgbClr val="7E0000"/>
                </a:gs>
              </a:gsLst>
              <a:lin ang="5400000" scaled="0"/>
            </a:gradFill>
            <a:ln w="3175" cap="flat" cmpd="sng" algn="ctr">
              <a:solidFill>
                <a:srgbClr val="D7D7D7"/>
              </a:solidFill>
              <a:prstDash val="solid"/>
            </a:ln>
            <a:effectLst>
              <a:outerShdw blurRad="50800" dist="38100" dir="2700000" algn="tl" rotWithShape="0">
                <a:prstClr val="black">
                  <a:alpha val="40000"/>
                </a:prstClr>
              </a:outerShdw>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20000"/>
                </a:lnSpc>
                <a:spcBef>
                  <a:spcPts val="0"/>
                </a:spcBef>
                <a:spcAft>
                  <a:spcPts val="0"/>
                </a:spcAft>
                <a:buClrTx/>
                <a:buSzTx/>
                <a:buFontTx/>
                <a:buNone/>
                <a:tabLst/>
                <a:defRPr/>
              </a:pPr>
              <a:endParaRPr kumimoji="0" lang="en-US" sz="1400" b="1" i="0" u="none" strike="noStrike" kern="0" cap="none" spc="0" normalizeH="0" baseline="0" noProof="0" dirty="0">
                <a:ln>
                  <a:noFill/>
                </a:ln>
                <a:solidFill>
                  <a:srgbClr val="F9F9F9"/>
                </a:solidFill>
                <a:effectLst/>
                <a:uLnTx/>
                <a:uFillTx/>
                <a:latin typeface="微软雅黑" pitchFamily="34" charset="-122"/>
                <a:ea typeface="微软雅黑" pitchFamily="34" charset="-122"/>
                <a:cs typeface="+mn-cs"/>
              </a:endParaRPr>
            </a:p>
          </p:txBody>
        </p:sp>
        <p:sp>
          <p:nvSpPr>
            <p:cNvPr id="15" name="Rectangle 13">
              <a:extLst>
                <a:ext uri="{FF2B5EF4-FFF2-40B4-BE49-F238E27FC236}">
                  <a16:creationId xmlns:a16="http://schemas.microsoft.com/office/drawing/2014/main" id="{BEDA365B-8F8E-8A4C-FBE5-DA578CD8B0E4}"/>
                </a:ext>
              </a:extLst>
            </p:cNvPr>
            <p:cNvSpPr>
              <a:spLocks noChangeArrowheads="1"/>
            </p:cNvSpPr>
            <p:nvPr/>
          </p:nvSpPr>
          <p:spPr bwMode="gray">
            <a:xfrm>
              <a:off x="3877792" y="2416126"/>
              <a:ext cx="1340694" cy="369887"/>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rgbClr val="DDDDDD"/>
                  </a:solidFill>
                  <a:miter lim="800000"/>
                  <a:headEnd/>
                  <a:tailEnd/>
                </a14:hiddenLine>
              </a:ext>
              <a:ext uri="{AF507438-7753-43E0-B8FC-AC1667EBCBE1}">
                <a14:hiddenEffects xmlns:a14="http://schemas.microsoft.com/office/drawing/2010/main">
                  <a:effectLst>
                    <a:outerShdw dist="53882" dir="2700000" algn="ctr" rotWithShape="0">
                      <a:srgbClr val="808080">
                        <a:alpha val="50000"/>
                      </a:srgbClr>
                    </a:outerShdw>
                  </a:effectLst>
                </a14:hiddenEffects>
              </a:ext>
            </a:extLst>
          </p:spPr>
          <p:txBody>
            <a:bodyPr lIns="0" tIns="0" rIns="0" bIns="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801688" eaLnBrk="0" fontAlgn="auto" latinLnBrk="0" hangingPunct="0">
                <a:lnSpc>
                  <a:spcPct val="100000"/>
                </a:lnSpc>
                <a:spcBef>
                  <a:spcPts val="0"/>
                </a:spcBef>
                <a:spcAft>
                  <a:spcPts val="0"/>
                </a:spcAft>
                <a:buClrTx/>
                <a:buSzTx/>
                <a:buFontTx/>
                <a:buNone/>
                <a:tabLst/>
                <a:defRPr/>
              </a:pPr>
              <a:r>
                <a:rPr kumimoji="0" lang="zh-CN" altLang="en-US" sz="1800" b="1" i="0" u="none" strike="noStrike" kern="0" cap="none" spc="0" normalizeH="0" baseline="0" noProof="0" dirty="0">
                  <a:ln>
                    <a:noFill/>
                  </a:ln>
                  <a:solidFill>
                    <a:sysClr val="window" lastClr="FFFFFF"/>
                  </a:solidFill>
                  <a:effectLst/>
                  <a:uLnTx/>
                  <a:uFillTx/>
                  <a:latin typeface="Impact" pitchFamily="34" charset="0"/>
                  <a:ea typeface="微软雅黑" pitchFamily="34" charset="-122"/>
                </a:rPr>
                <a:t>境外地区（欧亚）</a:t>
              </a:r>
              <a:endParaRPr kumimoji="0" lang="zh-CN" altLang="zh-CN" sz="1800" b="1" i="0" u="none" strike="noStrike" kern="0" cap="none" spc="0" normalizeH="0" baseline="0" noProof="1">
                <a:ln>
                  <a:noFill/>
                </a:ln>
                <a:solidFill>
                  <a:sysClr val="window" lastClr="FFFFFF"/>
                </a:solidFill>
                <a:effectLst/>
                <a:uLnTx/>
                <a:uFillTx/>
                <a:latin typeface="Impact" pitchFamily="34" charset="0"/>
                <a:ea typeface="微软雅黑" pitchFamily="34" charset="-122"/>
              </a:endParaRPr>
            </a:p>
          </p:txBody>
        </p:sp>
      </p:grpSp>
    </p:spTree>
    <p:extLst>
      <p:ext uri="{BB962C8B-B14F-4D97-AF65-F5344CB8AC3E}">
        <p14:creationId xmlns:p14="http://schemas.microsoft.com/office/powerpoint/2010/main" val="15328378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3AEADB-393A-4785-B517-C9D3C4EF52E5}"/>
              </a:ext>
            </a:extLst>
          </p:cNvPr>
          <p:cNvSpPr>
            <a:spLocks noGrp="1"/>
          </p:cNvSpPr>
          <p:nvPr>
            <p:ph type="title"/>
          </p:nvPr>
        </p:nvSpPr>
        <p:spPr/>
        <p:txBody>
          <a:bodyPr/>
          <a:lstStyle/>
          <a:p>
            <a:r>
              <a:rPr lang="en-US" altLang="zh-CN" dirty="0"/>
              <a:t>CIMC</a:t>
            </a:r>
            <a:r>
              <a:rPr lang="zh-CN" altLang="en-US" dirty="0"/>
              <a:t>模块化份额</a:t>
            </a:r>
          </a:p>
        </p:txBody>
      </p:sp>
      <p:sp>
        <p:nvSpPr>
          <p:cNvPr id="4" name="内容占位符 3">
            <a:extLst>
              <a:ext uri="{FF2B5EF4-FFF2-40B4-BE49-F238E27FC236}">
                <a16:creationId xmlns:a16="http://schemas.microsoft.com/office/drawing/2014/main" id="{C7A88F97-725A-4E75-B3B9-3EDB1090DCB1}"/>
              </a:ext>
            </a:extLst>
          </p:cNvPr>
          <p:cNvSpPr>
            <a:spLocks noGrp="1"/>
          </p:cNvSpPr>
          <p:nvPr>
            <p:ph sz="quarter" idx="13"/>
          </p:nvPr>
        </p:nvSpPr>
        <p:spPr/>
        <p:txBody>
          <a:bodyPr/>
          <a:lstStyle/>
          <a:p>
            <a:endParaRPr lang="zh-CN" altLang="en-US" dirty="0"/>
          </a:p>
        </p:txBody>
      </p:sp>
      <p:sp>
        <p:nvSpPr>
          <p:cNvPr id="5" name="文本占位符 4">
            <a:extLst>
              <a:ext uri="{FF2B5EF4-FFF2-40B4-BE49-F238E27FC236}">
                <a16:creationId xmlns:a16="http://schemas.microsoft.com/office/drawing/2014/main" id="{24A0FD51-CD6F-4BB3-A7FA-5DDEF43B0D1B}"/>
              </a:ext>
            </a:extLst>
          </p:cNvPr>
          <p:cNvSpPr>
            <a:spLocks noGrp="1"/>
          </p:cNvSpPr>
          <p:nvPr>
            <p:ph type="body" sz="quarter" idx="15"/>
          </p:nvPr>
        </p:nvSpPr>
        <p:spPr/>
        <p:txBody>
          <a:bodyPr/>
          <a:lstStyle/>
          <a:p>
            <a:endParaRPr lang="zh-CN" altLang="en-US" dirty="0"/>
          </a:p>
        </p:txBody>
      </p:sp>
      <p:graphicFrame>
        <p:nvGraphicFramePr>
          <p:cNvPr id="47" name="内容占位符 9">
            <a:extLst>
              <a:ext uri="{FF2B5EF4-FFF2-40B4-BE49-F238E27FC236}">
                <a16:creationId xmlns:a16="http://schemas.microsoft.com/office/drawing/2014/main" id="{3BCF06E8-DF92-4984-9976-66306E94319A}"/>
              </a:ext>
            </a:extLst>
          </p:cNvPr>
          <p:cNvGraphicFramePr>
            <a:graphicFrameLocks/>
          </p:cNvGraphicFramePr>
          <p:nvPr>
            <p:extLst>
              <p:ext uri="{D42A27DB-BD31-4B8C-83A1-F6EECF244321}">
                <p14:modId xmlns:p14="http://schemas.microsoft.com/office/powerpoint/2010/main" val="2061923163"/>
              </p:ext>
            </p:extLst>
          </p:nvPr>
        </p:nvGraphicFramePr>
        <p:xfrm>
          <a:off x="717760" y="1172857"/>
          <a:ext cx="9716655" cy="3891227"/>
        </p:xfrm>
        <a:graphic>
          <a:graphicData uri="http://schemas.openxmlformats.org/drawingml/2006/table">
            <a:tbl>
              <a:tblPr firstRow="1" bandRow="1"/>
              <a:tblGrid>
                <a:gridCol w="1843244">
                  <a:extLst>
                    <a:ext uri="{9D8B030D-6E8A-4147-A177-3AD203B41FA5}">
                      <a16:colId xmlns:a16="http://schemas.microsoft.com/office/drawing/2014/main" val="20000"/>
                    </a:ext>
                  </a:extLst>
                </a:gridCol>
                <a:gridCol w="4113451">
                  <a:extLst>
                    <a:ext uri="{9D8B030D-6E8A-4147-A177-3AD203B41FA5}">
                      <a16:colId xmlns:a16="http://schemas.microsoft.com/office/drawing/2014/main" val="20001"/>
                    </a:ext>
                  </a:extLst>
                </a:gridCol>
                <a:gridCol w="2213429">
                  <a:extLst>
                    <a:ext uri="{9D8B030D-6E8A-4147-A177-3AD203B41FA5}">
                      <a16:colId xmlns:a16="http://schemas.microsoft.com/office/drawing/2014/main" val="20002"/>
                    </a:ext>
                  </a:extLst>
                </a:gridCol>
                <a:gridCol w="1546531">
                  <a:extLst>
                    <a:ext uri="{9D8B030D-6E8A-4147-A177-3AD203B41FA5}">
                      <a16:colId xmlns:a16="http://schemas.microsoft.com/office/drawing/2014/main" val="20003"/>
                    </a:ext>
                  </a:extLst>
                </a:gridCol>
              </a:tblGrid>
              <a:tr h="689652">
                <a:tc>
                  <a:txBody>
                    <a:bodyPr/>
                    <a:lstStyle>
                      <a:lvl1pPr marL="0" algn="l" defTabSz="914400" rtl="0" eaLnBrk="1" latinLnBrk="0" hangingPunct="1">
                        <a:defRPr sz="1800" b="1" kern="1200">
                          <a:solidFill>
                            <a:schemeClr val="lt1"/>
                          </a:solidFill>
                          <a:latin typeface="Arial"/>
                          <a:ea typeface="微软雅黑"/>
                        </a:defRPr>
                      </a:lvl1pPr>
                      <a:lvl2pPr marL="457200" algn="l" defTabSz="914400" rtl="0" eaLnBrk="1" latinLnBrk="0" hangingPunct="1">
                        <a:defRPr sz="1800" b="1" kern="1200">
                          <a:solidFill>
                            <a:schemeClr val="lt1"/>
                          </a:solidFill>
                          <a:latin typeface="Arial"/>
                          <a:ea typeface="微软雅黑"/>
                        </a:defRPr>
                      </a:lvl2pPr>
                      <a:lvl3pPr marL="914400" algn="l" defTabSz="914400" rtl="0" eaLnBrk="1" latinLnBrk="0" hangingPunct="1">
                        <a:defRPr sz="1800" b="1" kern="1200">
                          <a:solidFill>
                            <a:schemeClr val="lt1"/>
                          </a:solidFill>
                          <a:latin typeface="Arial"/>
                          <a:ea typeface="微软雅黑"/>
                        </a:defRPr>
                      </a:lvl3pPr>
                      <a:lvl4pPr marL="1371600" algn="l" defTabSz="914400" rtl="0" eaLnBrk="1" latinLnBrk="0" hangingPunct="1">
                        <a:defRPr sz="1800" b="1" kern="1200">
                          <a:solidFill>
                            <a:schemeClr val="lt1"/>
                          </a:solidFill>
                          <a:latin typeface="Arial"/>
                          <a:ea typeface="微软雅黑"/>
                        </a:defRPr>
                      </a:lvl4pPr>
                      <a:lvl5pPr marL="1828800" algn="l" defTabSz="914400" rtl="0" eaLnBrk="1" latinLnBrk="0" hangingPunct="1">
                        <a:defRPr sz="1800" b="1" kern="1200">
                          <a:solidFill>
                            <a:schemeClr val="lt1"/>
                          </a:solidFill>
                          <a:latin typeface="Arial"/>
                          <a:ea typeface="微软雅黑"/>
                        </a:defRPr>
                      </a:lvl5pPr>
                      <a:lvl6pPr marL="2286000" algn="l" defTabSz="914400" rtl="0" eaLnBrk="1" latinLnBrk="0" hangingPunct="1">
                        <a:defRPr sz="1800" b="1" kern="1200">
                          <a:solidFill>
                            <a:schemeClr val="lt1"/>
                          </a:solidFill>
                          <a:latin typeface="Arial"/>
                          <a:ea typeface="微软雅黑"/>
                        </a:defRPr>
                      </a:lvl6pPr>
                      <a:lvl7pPr marL="2743200" algn="l" defTabSz="914400" rtl="0" eaLnBrk="1" latinLnBrk="0" hangingPunct="1">
                        <a:defRPr sz="1800" b="1" kern="1200">
                          <a:solidFill>
                            <a:schemeClr val="lt1"/>
                          </a:solidFill>
                          <a:latin typeface="Arial"/>
                          <a:ea typeface="微软雅黑"/>
                        </a:defRPr>
                      </a:lvl7pPr>
                      <a:lvl8pPr marL="3200400" algn="l" defTabSz="914400" rtl="0" eaLnBrk="1" latinLnBrk="0" hangingPunct="1">
                        <a:defRPr sz="1800" b="1" kern="1200">
                          <a:solidFill>
                            <a:schemeClr val="lt1"/>
                          </a:solidFill>
                          <a:latin typeface="Arial"/>
                          <a:ea typeface="微软雅黑"/>
                        </a:defRPr>
                      </a:lvl8pPr>
                      <a:lvl9pPr marL="3657600" algn="l" defTabSz="914400" rtl="0" eaLnBrk="1" latinLnBrk="0" hangingPunct="1">
                        <a:defRPr sz="1800" b="1" kern="1200">
                          <a:solidFill>
                            <a:schemeClr val="lt1"/>
                          </a:solidFill>
                          <a:latin typeface="Arial"/>
                          <a:ea typeface="微软雅黑"/>
                        </a:defRPr>
                      </a:lvl9pPr>
                    </a:lstStyle>
                    <a:p>
                      <a:pPr algn="ctr"/>
                      <a:endParaRPr lang="zh-CN" altLang="en-US" sz="1600" dirty="0">
                        <a:solidFill>
                          <a:srgbClr val="FFFFFF"/>
                        </a:solidFill>
                        <a:latin typeface="微软雅黑" panose="020B0503020204020204" pitchFamily="34" charset="-122"/>
                        <a:ea typeface="微软雅黑" panose="020B0503020204020204" pitchFamily="34" charset="-122"/>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lnTlToBr w="12700" cap="flat" cmpd="sng" algn="ctr">
                      <a:noFill/>
                      <a:prstDash val="solid"/>
                      <a:round/>
                      <a:headEnd type="none" w="med" len="med"/>
                      <a:tailEnd type="none" w="med" len="med"/>
                    </a:lnTlToBr>
                    <a:lnBlToTr w="12700" cmpd="sng">
                      <a:noFill/>
                      <a:prstDash val="solid"/>
                    </a:lnBlToTr>
                    <a:solidFill>
                      <a:srgbClr val="C12E39"/>
                    </a:solidFill>
                  </a:tcPr>
                </a:tc>
                <a:tc>
                  <a:txBody>
                    <a:bodyPr/>
                    <a:lstStyle>
                      <a:lvl1pPr marL="0" algn="l" defTabSz="914400" rtl="0" eaLnBrk="1" latinLnBrk="0" hangingPunct="1">
                        <a:defRPr sz="1800" b="1" kern="1200">
                          <a:solidFill>
                            <a:schemeClr val="lt1"/>
                          </a:solidFill>
                          <a:latin typeface="Arial"/>
                          <a:ea typeface="微软雅黑"/>
                        </a:defRPr>
                      </a:lvl1pPr>
                      <a:lvl2pPr marL="457200" algn="l" defTabSz="914400" rtl="0" eaLnBrk="1" latinLnBrk="0" hangingPunct="1">
                        <a:defRPr sz="1800" b="1" kern="1200">
                          <a:solidFill>
                            <a:schemeClr val="lt1"/>
                          </a:solidFill>
                          <a:latin typeface="Arial"/>
                          <a:ea typeface="微软雅黑"/>
                        </a:defRPr>
                      </a:lvl2pPr>
                      <a:lvl3pPr marL="914400" algn="l" defTabSz="914400" rtl="0" eaLnBrk="1" latinLnBrk="0" hangingPunct="1">
                        <a:defRPr sz="1800" b="1" kern="1200">
                          <a:solidFill>
                            <a:schemeClr val="lt1"/>
                          </a:solidFill>
                          <a:latin typeface="Arial"/>
                          <a:ea typeface="微软雅黑"/>
                        </a:defRPr>
                      </a:lvl3pPr>
                      <a:lvl4pPr marL="1371600" algn="l" defTabSz="914400" rtl="0" eaLnBrk="1" latinLnBrk="0" hangingPunct="1">
                        <a:defRPr sz="1800" b="1" kern="1200">
                          <a:solidFill>
                            <a:schemeClr val="lt1"/>
                          </a:solidFill>
                          <a:latin typeface="Arial"/>
                          <a:ea typeface="微软雅黑"/>
                        </a:defRPr>
                      </a:lvl4pPr>
                      <a:lvl5pPr marL="1828800" algn="l" defTabSz="914400" rtl="0" eaLnBrk="1" latinLnBrk="0" hangingPunct="1">
                        <a:defRPr sz="1800" b="1" kern="1200">
                          <a:solidFill>
                            <a:schemeClr val="lt1"/>
                          </a:solidFill>
                          <a:latin typeface="Arial"/>
                          <a:ea typeface="微软雅黑"/>
                        </a:defRPr>
                      </a:lvl5pPr>
                      <a:lvl6pPr marL="2286000" algn="l" defTabSz="914400" rtl="0" eaLnBrk="1" latinLnBrk="0" hangingPunct="1">
                        <a:defRPr sz="1800" b="1" kern="1200">
                          <a:solidFill>
                            <a:schemeClr val="lt1"/>
                          </a:solidFill>
                          <a:latin typeface="Arial"/>
                          <a:ea typeface="微软雅黑"/>
                        </a:defRPr>
                      </a:lvl6pPr>
                      <a:lvl7pPr marL="2743200" algn="l" defTabSz="914400" rtl="0" eaLnBrk="1" latinLnBrk="0" hangingPunct="1">
                        <a:defRPr sz="1800" b="1" kern="1200">
                          <a:solidFill>
                            <a:schemeClr val="lt1"/>
                          </a:solidFill>
                          <a:latin typeface="Arial"/>
                          <a:ea typeface="微软雅黑"/>
                        </a:defRPr>
                      </a:lvl7pPr>
                      <a:lvl8pPr marL="3200400" algn="l" defTabSz="914400" rtl="0" eaLnBrk="1" latinLnBrk="0" hangingPunct="1">
                        <a:defRPr sz="1800" b="1" kern="1200">
                          <a:solidFill>
                            <a:schemeClr val="lt1"/>
                          </a:solidFill>
                          <a:latin typeface="Arial"/>
                          <a:ea typeface="微软雅黑"/>
                        </a:defRPr>
                      </a:lvl8pPr>
                      <a:lvl9pPr marL="3657600" algn="l" defTabSz="914400" rtl="0" eaLnBrk="1" latinLnBrk="0" hangingPunct="1">
                        <a:defRPr sz="1800" b="1" kern="1200">
                          <a:solidFill>
                            <a:schemeClr val="lt1"/>
                          </a:solidFill>
                          <a:latin typeface="Arial"/>
                          <a:ea typeface="微软雅黑"/>
                        </a:defRPr>
                      </a:lvl9pPr>
                    </a:lstStyle>
                    <a:p>
                      <a:pPr algn="ctr"/>
                      <a:r>
                        <a:rPr lang="en-US" altLang="zh-CN" sz="1600" dirty="0">
                          <a:solidFill>
                            <a:srgbClr val="FFFFFF"/>
                          </a:solidFill>
                          <a:latin typeface="微软雅黑" panose="020B0503020204020204" pitchFamily="34" charset="-122"/>
                          <a:ea typeface="微软雅黑" panose="020B0503020204020204" pitchFamily="34" charset="-122"/>
                        </a:rPr>
                        <a:t>2023</a:t>
                      </a:r>
                      <a:endParaRPr lang="zh-CN" altLang="en-US" sz="1600" dirty="0">
                        <a:solidFill>
                          <a:srgbClr val="FFFFFF"/>
                        </a:solidFill>
                        <a:latin typeface="微软雅黑" panose="020B0503020204020204" pitchFamily="34" charset="-122"/>
                        <a:ea typeface="微软雅黑" panose="020B0503020204020204" pitchFamily="34" charset="-122"/>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rgbClr val="C12E39"/>
                    </a:solidFill>
                  </a:tcPr>
                </a:tc>
                <a:tc>
                  <a:txBody>
                    <a:bodyPr/>
                    <a:lstStyle>
                      <a:lvl1pPr marL="0" algn="l" defTabSz="914400" rtl="0" eaLnBrk="1" latinLnBrk="0" hangingPunct="1">
                        <a:defRPr sz="1800" b="1" kern="1200">
                          <a:solidFill>
                            <a:schemeClr val="lt1"/>
                          </a:solidFill>
                          <a:latin typeface="Arial"/>
                          <a:ea typeface="微软雅黑"/>
                        </a:defRPr>
                      </a:lvl1pPr>
                      <a:lvl2pPr marL="457200" algn="l" defTabSz="914400" rtl="0" eaLnBrk="1" latinLnBrk="0" hangingPunct="1">
                        <a:defRPr sz="1800" b="1" kern="1200">
                          <a:solidFill>
                            <a:schemeClr val="lt1"/>
                          </a:solidFill>
                          <a:latin typeface="Arial"/>
                          <a:ea typeface="微软雅黑"/>
                        </a:defRPr>
                      </a:lvl2pPr>
                      <a:lvl3pPr marL="914400" algn="l" defTabSz="914400" rtl="0" eaLnBrk="1" latinLnBrk="0" hangingPunct="1">
                        <a:defRPr sz="1800" b="1" kern="1200">
                          <a:solidFill>
                            <a:schemeClr val="lt1"/>
                          </a:solidFill>
                          <a:latin typeface="Arial"/>
                          <a:ea typeface="微软雅黑"/>
                        </a:defRPr>
                      </a:lvl3pPr>
                      <a:lvl4pPr marL="1371600" algn="l" defTabSz="914400" rtl="0" eaLnBrk="1" latinLnBrk="0" hangingPunct="1">
                        <a:defRPr sz="1800" b="1" kern="1200">
                          <a:solidFill>
                            <a:schemeClr val="lt1"/>
                          </a:solidFill>
                          <a:latin typeface="Arial"/>
                          <a:ea typeface="微软雅黑"/>
                        </a:defRPr>
                      </a:lvl4pPr>
                      <a:lvl5pPr marL="1828800" algn="l" defTabSz="914400" rtl="0" eaLnBrk="1" latinLnBrk="0" hangingPunct="1">
                        <a:defRPr sz="1800" b="1" kern="1200">
                          <a:solidFill>
                            <a:schemeClr val="lt1"/>
                          </a:solidFill>
                          <a:latin typeface="Arial"/>
                          <a:ea typeface="微软雅黑"/>
                        </a:defRPr>
                      </a:lvl5pPr>
                      <a:lvl6pPr marL="2286000" algn="l" defTabSz="914400" rtl="0" eaLnBrk="1" latinLnBrk="0" hangingPunct="1">
                        <a:defRPr sz="1800" b="1" kern="1200">
                          <a:solidFill>
                            <a:schemeClr val="lt1"/>
                          </a:solidFill>
                          <a:latin typeface="Arial"/>
                          <a:ea typeface="微软雅黑"/>
                        </a:defRPr>
                      </a:lvl6pPr>
                      <a:lvl7pPr marL="2743200" algn="l" defTabSz="914400" rtl="0" eaLnBrk="1" latinLnBrk="0" hangingPunct="1">
                        <a:defRPr sz="1800" b="1" kern="1200">
                          <a:solidFill>
                            <a:schemeClr val="lt1"/>
                          </a:solidFill>
                          <a:latin typeface="Arial"/>
                          <a:ea typeface="微软雅黑"/>
                        </a:defRPr>
                      </a:lvl7pPr>
                      <a:lvl8pPr marL="3200400" algn="l" defTabSz="914400" rtl="0" eaLnBrk="1" latinLnBrk="0" hangingPunct="1">
                        <a:defRPr sz="1800" b="1" kern="1200">
                          <a:solidFill>
                            <a:schemeClr val="lt1"/>
                          </a:solidFill>
                          <a:latin typeface="Arial"/>
                          <a:ea typeface="微软雅黑"/>
                        </a:defRPr>
                      </a:lvl8pPr>
                      <a:lvl9pPr marL="3657600" algn="l" defTabSz="914400" rtl="0" eaLnBrk="1" latinLnBrk="0" hangingPunct="1">
                        <a:defRPr sz="1800" b="1" kern="1200">
                          <a:solidFill>
                            <a:schemeClr val="lt1"/>
                          </a:solidFill>
                          <a:latin typeface="Arial"/>
                          <a:ea typeface="微软雅黑"/>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600" dirty="0">
                          <a:solidFill>
                            <a:srgbClr val="FFFFFF"/>
                          </a:solidFill>
                          <a:latin typeface="微软雅黑" panose="020B0503020204020204" pitchFamily="34" charset="-122"/>
                          <a:ea typeface="微软雅黑" panose="020B0503020204020204" pitchFamily="34" charset="-122"/>
                        </a:rPr>
                        <a:t>2022</a:t>
                      </a:r>
                      <a:endParaRPr lang="zh-CN" altLang="en-US" sz="1600" dirty="0">
                        <a:solidFill>
                          <a:srgbClr val="FFFFFF"/>
                        </a:solidFill>
                        <a:latin typeface="微软雅黑" panose="020B0503020204020204" pitchFamily="34" charset="-122"/>
                        <a:ea typeface="微软雅黑" panose="020B0503020204020204" pitchFamily="34" charset="-122"/>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rgbClr val="C12E39"/>
                    </a:solidFill>
                  </a:tcPr>
                </a:tc>
                <a:tc>
                  <a:txBody>
                    <a:bodyPr/>
                    <a:lstStyle>
                      <a:lvl1pPr marL="0" algn="l" defTabSz="914400" rtl="0" eaLnBrk="1" latinLnBrk="0" hangingPunct="1">
                        <a:defRPr sz="1800" b="1" kern="1200">
                          <a:solidFill>
                            <a:schemeClr val="lt1"/>
                          </a:solidFill>
                          <a:latin typeface="Arial"/>
                          <a:ea typeface="微软雅黑"/>
                        </a:defRPr>
                      </a:lvl1pPr>
                      <a:lvl2pPr marL="457200" algn="l" defTabSz="914400" rtl="0" eaLnBrk="1" latinLnBrk="0" hangingPunct="1">
                        <a:defRPr sz="1800" b="1" kern="1200">
                          <a:solidFill>
                            <a:schemeClr val="lt1"/>
                          </a:solidFill>
                          <a:latin typeface="Arial"/>
                          <a:ea typeface="微软雅黑"/>
                        </a:defRPr>
                      </a:lvl2pPr>
                      <a:lvl3pPr marL="914400" algn="l" defTabSz="914400" rtl="0" eaLnBrk="1" latinLnBrk="0" hangingPunct="1">
                        <a:defRPr sz="1800" b="1" kern="1200">
                          <a:solidFill>
                            <a:schemeClr val="lt1"/>
                          </a:solidFill>
                          <a:latin typeface="Arial"/>
                          <a:ea typeface="微软雅黑"/>
                        </a:defRPr>
                      </a:lvl3pPr>
                      <a:lvl4pPr marL="1371600" algn="l" defTabSz="914400" rtl="0" eaLnBrk="1" latinLnBrk="0" hangingPunct="1">
                        <a:defRPr sz="1800" b="1" kern="1200">
                          <a:solidFill>
                            <a:schemeClr val="lt1"/>
                          </a:solidFill>
                          <a:latin typeface="Arial"/>
                          <a:ea typeface="微软雅黑"/>
                        </a:defRPr>
                      </a:lvl4pPr>
                      <a:lvl5pPr marL="1828800" algn="l" defTabSz="914400" rtl="0" eaLnBrk="1" latinLnBrk="0" hangingPunct="1">
                        <a:defRPr sz="1800" b="1" kern="1200">
                          <a:solidFill>
                            <a:schemeClr val="lt1"/>
                          </a:solidFill>
                          <a:latin typeface="Arial"/>
                          <a:ea typeface="微软雅黑"/>
                        </a:defRPr>
                      </a:lvl5pPr>
                      <a:lvl6pPr marL="2286000" algn="l" defTabSz="914400" rtl="0" eaLnBrk="1" latinLnBrk="0" hangingPunct="1">
                        <a:defRPr sz="1800" b="1" kern="1200">
                          <a:solidFill>
                            <a:schemeClr val="lt1"/>
                          </a:solidFill>
                          <a:latin typeface="Arial"/>
                          <a:ea typeface="微软雅黑"/>
                        </a:defRPr>
                      </a:lvl6pPr>
                      <a:lvl7pPr marL="2743200" algn="l" defTabSz="914400" rtl="0" eaLnBrk="1" latinLnBrk="0" hangingPunct="1">
                        <a:defRPr sz="1800" b="1" kern="1200">
                          <a:solidFill>
                            <a:schemeClr val="lt1"/>
                          </a:solidFill>
                          <a:latin typeface="Arial"/>
                          <a:ea typeface="微软雅黑"/>
                        </a:defRPr>
                      </a:lvl7pPr>
                      <a:lvl8pPr marL="3200400" algn="l" defTabSz="914400" rtl="0" eaLnBrk="1" latinLnBrk="0" hangingPunct="1">
                        <a:defRPr sz="1800" b="1" kern="1200">
                          <a:solidFill>
                            <a:schemeClr val="lt1"/>
                          </a:solidFill>
                          <a:latin typeface="Arial"/>
                          <a:ea typeface="微软雅黑"/>
                        </a:defRPr>
                      </a:lvl8pPr>
                      <a:lvl9pPr marL="3657600" algn="l" defTabSz="914400" rtl="0" eaLnBrk="1" latinLnBrk="0" hangingPunct="1">
                        <a:defRPr sz="1800" b="1" kern="1200">
                          <a:solidFill>
                            <a:schemeClr val="lt1"/>
                          </a:solidFill>
                          <a:latin typeface="Arial"/>
                          <a:ea typeface="微软雅黑"/>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600" dirty="0">
                          <a:solidFill>
                            <a:srgbClr val="FFFFFF"/>
                          </a:solidFill>
                          <a:latin typeface="微软雅黑" panose="020B0503020204020204" pitchFamily="34" charset="-122"/>
                          <a:ea typeface="微软雅黑" panose="020B0503020204020204" pitchFamily="34" charset="-122"/>
                        </a:rPr>
                        <a:t>2021</a:t>
                      </a:r>
                      <a:endParaRPr lang="zh-CN" altLang="en-US" sz="1600" dirty="0">
                        <a:solidFill>
                          <a:srgbClr val="FFFFFF"/>
                        </a:solidFill>
                        <a:latin typeface="微软雅黑" panose="020B0503020204020204" pitchFamily="34" charset="-122"/>
                        <a:ea typeface="微软雅黑" panose="020B0503020204020204" pitchFamily="34" charset="-122"/>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rgbClr val="C12E39"/>
                    </a:solidFill>
                  </a:tcPr>
                </a:tc>
                <a:extLst>
                  <a:ext uri="{0D108BD9-81ED-4DB2-BD59-A6C34878D82A}">
                    <a16:rowId xmlns:a16="http://schemas.microsoft.com/office/drawing/2014/main" val="10000"/>
                  </a:ext>
                </a:extLst>
              </a:tr>
              <a:tr h="640315">
                <a:tc>
                  <a:txBody>
                    <a:bodyPr/>
                    <a:lstStyle>
                      <a:lvl1pPr marL="0" algn="l" defTabSz="914400" rtl="0" eaLnBrk="1" latinLnBrk="0" hangingPunct="1">
                        <a:defRPr sz="1800" kern="1200">
                          <a:solidFill>
                            <a:schemeClr val="dk1"/>
                          </a:solidFill>
                          <a:latin typeface="Arial"/>
                          <a:ea typeface="微软雅黑"/>
                        </a:defRPr>
                      </a:lvl1pPr>
                      <a:lvl2pPr marL="457200" algn="l" defTabSz="914400" rtl="0" eaLnBrk="1" latinLnBrk="0" hangingPunct="1">
                        <a:defRPr sz="1800" kern="1200">
                          <a:solidFill>
                            <a:schemeClr val="dk1"/>
                          </a:solidFill>
                          <a:latin typeface="Arial"/>
                          <a:ea typeface="微软雅黑"/>
                        </a:defRPr>
                      </a:lvl2pPr>
                      <a:lvl3pPr marL="914400" algn="l" defTabSz="914400" rtl="0" eaLnBrk="1" latinLnBrk="0" hangingPunct="1">
                        <a:defRPr sz="1800" kern="1200">
                          <a:solidFill>
                            <a:schemeClr val="dk1"/>
                          </a:solidFill>
                          <a:latin typeface="Arial"/>
                          <a:ea typeface="微软雅黑"/>
                        </a:defRPr>
                      </a:lvl3pPr>
                      <a:lvl4pPr marL="1371600" algn="l" defTabSz="914400" rtl="0" eaLnBrk="1" latinLnBrk="0" hangingPunct="1">
                        <a:defRPr sz="1800" kern="1200">
                          <a:solidFill>
                            <a:schemeClr val="dk1"/>
                          </a:solidFill>
                          <a:latin typeface="Arial"/>
                          <a:ea typeface="微软雅黑"/>
                        </a:defRPr>
                      </a:lvl4pPr>
                      <a:lvl5pPr marL="1828800" algn="l" defTabSz="914400" rtl="0" eaLnBrk="1" latinLnBrk="0" hangingPunct="1">
                        <a:defRPr sz="1800" kern="1200">
                          <a:solidFill>
                            <a:schemeClr val="dk1"/>
                          </a:solidFill>
                          <a:latin typeface="Arial"/>
                          <a:ea typeface="微软雅黑"/>
                        </a:defRPr>
                      </a:lvl5pPr>
                      <a:lvl6pPr marL="2286000" algn="l" defTabSz="914400" rtl="0" eaLnBrk="1" latinLnBrk="0" hangingPunct="1">
                        <a:defRPr sz="1800" kern="1200">
                          <a:solidFill>
                            <a:schemeClr val="dk1"/>
                          </a:solidFill>
                          <a:latin typeface="Arial"/>
                          <a:ea typeface="微软雅黑"/>
                        </a:defRPr>
                      </a:lvl6pPr>
                      <a:lvl7pPr marL="2743200" algn="l" defTabSz="914400" rtl="0" eaLnBrk="1" latinLnBrk="0" hangingPunct="1">
                        <a:defRPr sz="1800" kern="1200">
                          <a:solidFill>
                            <a:schemeClr val="dk1"/>
                          </a:solidFill>
                          <a:latin typeface="Arial"/>
                          <a:ea typeface="微软雅黑"/>
                        </a:defRPr>
                      </a:lvl7pPr>
                      <a:lvl8pPr marL="3200400" algn="l" defTabSz="914400" rtl="0" eaLnBrk="1" latinLnBrk="0" hangingPunct="1">
                        <a:defRPr sz="1800" kern="1200">
                          <a:solidFill>
                            <a:schemeClr val="dk1"/>
                          </a:solidFill>
                          <a:latin typeface="Arial"/>
                          <a:ea typeface="微软雅黑"/>
                        </a:defRPr>
                      </a:lvl8pPr>
                      <a:lvl9pPr marL="3657600" algn="l" defTabSz="914400" rtl="0" eaLnBrk="1" latinLnBrk="0" hangingPunct="1">
                        <a:defRPr sz="1800" kern="1200">
                          <a:solidFill>
                            <a:schemeClr val="dk1"/>
                          </a:solidFill>
                          <a:latin typeface="Arial"/>
                          <a:ea typeface="微软雅黑"/>
                        </a:defRPr>
                      </a:lvl9pPr>
                    </a:lstStyle>
                    <a:p>
                      <a:pPr algn="ctr"/>
                      <a:r>
                        <a:rPr lang="zh-CN" altLang="en-US" sz="1400" dirty="0">
                          <a:solidFill>
                            <a:srgbClr val="1C1C1C"/>
                          </a:solidFill>
                          <a:latin typeface="微软雅黑" panose="020B0503020204020204" pitchFamily="34" charset="-122"/>
                          <a:ea typeface="微软雅黑" panose="020B0503020204020204" pitchFamily="34" charset="-122"/>
                        </a:rPr>
                        <a:t>模块化建筑营业额</a:t>
                      </a: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Arial"/>
                          <a:ea typeface="微软雅黑"/>
                        </a:defRPr>
                      </a:lvl1pPr>
                      <a:lvl2pPr marL="457200" algn="l" defTabSz="914400" rtl="0" eaLnBrk="1" latinLnBrk="0" hangingPunct="1">
                        <a:defRPr sz="1800" kern="1200">
                          <a:solidFill>
                            <a:schemeClr val="dk1"/>
                          </a:solidFill>
                          <a:latin typeface="Arial"/>
                          <a:ea typeface="微软雅黑"/>
                        </a:defRPr>
                      </a:lvl2pPr>
                      <a:lvl3pPr marL="914400" algn="l" defTabSz="914400" rtl="0" eaLnBrk="1" latinLnBrk="0" hangingPunct="1">
                        <a:defRPr sz="1800" kern="1200">
                          <a:solidFill>
                            <a:schemeClr val="dk1"/>
                          </a:solidFill>
                          <a:latin typeface="Arial"/>
                          <a:ea typeface="微软雅黑"/>
                        </a:defRPr>
                      </a:lvl3pPr>
                      <a:lvl4pPr marL="1371600" algn="l" defTabSz="914400" rtl="0" eaLnBrk="1" latinLnBrk="0" hangingPunct="1">
                        <a:defRPr sz="1800" kern="1200">
                          <a:solidFill>
                            <a:schemeClr val="dk1"/>
                          </a:solidFill>
                          <a:latin typeface="Arial"/>
                          <a:ea typeface="微软雅黑"/>
                        </a:defRPr>
                      </a:lvl4pPr>
                      <a:lvl5pPr marL="1828800" algn="l" defTabSz="914400" rtl="0" eaLnBrk="1" latinLnBrk="0" hangingPunct="1">
                        <a:defRPr sz="1800" kern="1200">
                          <a:solidFill>
                            <a:schemeClr val="dk1"/>
                          </a:solidFill>
                          <a:latin typeface="Arial"/>
                          <a:ea typeface="微软雅黑"/>
                        </a:defRPr>
                      </a:lvl5pPr>
                      <a:lvl6pPr marL="2286000" algn="l" defTabSz="914400" rtl="0" eaLnBrk="1" latinLnBrk="0" hangingPunct="1">
                        <a:defRPr sz="1800" kern="1200">
                          <a:solidFill>
                            <a:schemeClr val="dk1"/>
                          </a:solidFill>
                          <a:latin typeface="Arial"/>
                          <a:ea typeface="微软雅黑"/>
                        </a:defRPr>
                      </a:lvl6pPr>
                      <a:lvl7pPr marL="2743200" algn="l" defTabSz="914400" rtl="0" eaLnBrk="1" latinLnBrk="0" hangingPunct="1">
                        <a:defRPr sz="1800" kern="1200">
                          <a:solidFill>
                            <a:schemeClr val="dk1"/>
                          </a:solidFill>
                          <a:latin typeface="Arial"/>
                          <a:ea typeface="微软雅黑"/>
                        </a:defRPr>
                      </a:lvl7pPr>
                      <a:lvl8pPr marL="3200400" algn="l" defTabSz="914400" rtl="0" eaLnBrk="1" latinLnBrk="0" hangingPunct="1">
                        <a:defRPr sz="1800" kern="1200">
                          <a:solidFill>
                            <a:schemeClr val="dk1"/>
                          </a:solidFill>
                          <a:latin typeface="Arial"/>
                          <a:ea typeface="微软雅黑"/>
                        </a:defRPr>
                      </a:lvl8pPr>
                      <a:lvl9pPr marL="3657600" algn="l" defTabSz="914400" rtl="0" eaLnBrk="1" latinLnBrk="0" hangingPunct="1">
                        <a:defRPr sz="1800" kern="1200">
                          <a:solidFill>
                            <a:schemeClr val="dk1"/>
                          </a:solidFill>
                          <a:latin typeface="Arial"/>
                          <a:ea typeface="微软雅黑"/>
                        </a:defRPr>
                      </a:lvl9pPr>
                    </a:lstStyle>
                    <a:p>
                      <a:pPr algn="ctr"/>
                      <a:r>
                        <a:rPr lang="zh-CN" altLang="en-US" sz="1100" dirty="0"/>
                        <a:t>香港市场签约超人民币 </a:t>
                      </a:r>
                      <a:r>
                        <a:rPr lang="en-US" altLang="zh-CN" sz="1100" dirty="0"/>
                        <a:t>3 </a:t>
                      </a:r>
                      <a:r>
                        <a:rPr lang="zh-CN" altLang="en-US" sz="1100" dirty="0"/>
                        <a:t>亿元，马来西亚等新 兴市场签约额 </a:t>
                      </a:r>
                      <a:r>
                        <a:rPr lang="en-US" altLang="zh-CN" sz="1100" dirty="0"/>
                        <a:t>2 </a:t>
                      </a:r>
                      <a:r>
                        <a:rPr lang="zh-CN" altLang="en-US" sz="1100" dirty="0"/>
                        <a:t>亿美元</a:t>
                      </a:r>
                      <a:endParaRPr lang="zh-CN" altLang="en-US" sz="1100" dirty="0">
                        <a:solidFill>
                          <a:srgbClr val="1C1C1C"/>
                        </a:solidFill>
                        <a:latin typeface="微软雅黑" panose="020B0503020204020204" pitchFamily="34" charset="-122"/>
                        <a:ea typeface="微软雅黑" panose="020B0503020204020204" pitchFamily="34" charset="-122"/>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Arial"/>
                          <a:ea typeface="微软雅黑"/>
                        </a:defRPr>
                      </a:lvl1pPr>
                      <a:lvl2pPr marL="457200" algn="l" defTabSz="914400" rtl="0" eaLnBrk="1" latinLnBrk="0" hangingPunct="1">
                        <a:defRPr sz="1800" kern="1200">
                          <a:solidFill>
                            <a:schemeClr val="dk1"/>
                          </a:solidFill>
                          <a:latin typeface="Arial"/>
                          <a:ea typeface="微软雅黑"/>
                        </a:defRPr>
                      </a:lvl2pPr>
                      <a:lvl3pPr marL="914400" algn="l" defTabSz="914400" rtl="0" eaLnBrk="1" latinLnBrk="0" hangingPunct="1">
                        <a:defRPr sz="1800" kern="1200">
                          <a:solidFill>
                            <a:schemeClr val="dk1"/>
                          </a:solidFill>
                          <a:latin typeface="Arial"/>
                          <a:ea typeface="微软雅黑"/>
                        </a:defRPr>
                      </a:lvl3pPr>
                      <a:lvl4pPr marL="1371600" algn="l" defTabSz="914400" rtl="0" eaLnBrk="1" latinLnBrk="0" hangingPunct="1">
                        <a:defRPr sz="1800" kern="1200">
                          <a:solidFill>
                            <a:schemeClr val="dk1"/>
                          </a:solidFill>
                          <a:latin typeface="Arial"/>
                          <a:ea typeface="微软雅黑"/>
                        </a:defRPr>
                      </a:lvl4pPr>
                      <a:lvl5pPr marL="1828800" algn="l" defTabSz="914400" rtl="0" eaLnBrk="1" latinLnBrk="0" hangingPunct="1">
                        <a:defRPr sz="1800" kern="1200">
                          <a:solidFill>
                            <a:schemeClr val="dk1"/>
                          </a:solidFill>
                          <a:latin typeface="Arial"/>
                          <a:ea typeface="微软雅黑"/>
                        </a:defRPr>
                      </a:lvl5pPr>
                      <a:lvl6pPr marL="2286000" algn="l" defTabSz="914400" rtl="0" eaLnBrk="1" latinLnBrk="0" hangingPunct="1">
                        <a:defRPr sz="1800" kern="1200">
                          <a:solidFill>
                            <a:schemeClr val="dk1"/>
                          </a:solidFill>
                          <a:latin typeface="Arial"/>
                          <a:ea typeface="微软雅黑"/>
                        </a:defRPr>
                      </a:lvl6pPr>
                      <a:lvl7pPr marL="2743200" algn="l" defTabSz="914400" rtl="0" eaLnBrk="1" latinLnBrk="0" hangingPunct="1">
                        <a:defRPr sz="1800" kern="1200">
                          <a:solidFill>
                            <a:schemeClr val="dk1"/>
                          </a:solidFill>
                          <a:latin typeface="Arial"/>
                          <a:ea typeface="微软雅黑"/>
                        </a:defRPr>
                      </a:lvl7pPr>
                      <a:lvl8pPr marL="3200400" algn="l" defTabSz="914400" rtl="0" eaLnBrk="1" latinLnBrk="0" hangingPunct="1">
                        <a:defRPr sz="1800" kern="1200">
                          <a:solidFill>
                            <a:schemeClr val="dk1"/>
                          </a:solidFill>
                          <a:latin typeface="Arial"/>
                          <a:ea typeface="微软雅黑"/>
                        </a:defRPr>
                      </a:lvl8pPr>
                      <a:lvl9pPr marL="3657600" algn="l" defTabSz="914400" rtl="0" eaLnBrk="1" latinLnBrk="0" hangingPunct="1">
                        <a:defRPr sz="1800" kern="1200">
                          <a:solidFill>
                            <a:schemeClr val="dk1"/>
                          </a:solidFill>
                          <a:latin typeface="Arial"/>
                          <a:ea typeface="微软雅黑"/>
                        </a:defRPr>
                      </a:lvl9pPr>
                    </a:lstStyle>
                    <a:p>
                      <a:pPr algn="ctr"/>
                      <a:r>
                        <a:rPr lang="zh-CN" altLang="en-US" sz="1100" dirty="0"/>
                        <a:t>香港地区</a:t>
                      </a:r>
                      <a:r>
                        <a:rPr lang="en-US" altLang="zh-CN" sz="1100" dirty="0"/>
                        <a:t>15 </a:t>
                      </a:r>
                      <a:r>
                        <a:rPr lang="zh-CN" altLang="en-US" sz="1100" dirty="0"/>
                        <a:t>万平方米，每平方米</a:t>
                      </a:r>
                      <a:r>
                        <a:rPr lang="en-US" altLang="zh-CN" sz="1100" dirty="0"/>
                        <a:t>1500-2000</a:t>
                      </a:r>
                      <a:r>
                        <a:rPr lang="zh-CN" altLang="en-US" sz="1100" dirty="0"/>
                        <a:t>人民币</a:t>
                      </a:r>
                      <a:endParaRPr lang="zh-CN" altLang="en-US" sz="1100" dirty="0">
                        <a:solidFill>
                          <a:srgbClr val="1C1C1C"/>
                        </a:solidFill>
                        <a:latin typeface="微软雅黑" panose="020B0503020204020204" pitchFamily="34" charset="-122"/>
                        <a:ea typeface="微软雅黑" panose="020B0503020204020204" pitchFamily="34" charset="-122"/>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Arial"/>
                          <a:ea typeface="微软雅黑"/>
                        </a:defRPr>
                      </a:lvl1pPr>
                      <a:lvl2pPr marL="457200" algn="l" defTabSz="914400" rtl="0" eaLnBrk="1" latinLnBrk="0" hangingPunct="1">
                        <a:defRPr sz="1800" kern="1200">
                          <a:solidFill>
                            <a:schemeClr val="dk1"/>
                          </a:solidFill>
                          <a:latin typeface="Arial"/>
                          <a:ea typeface="微软雅黑"/>
                        </a:defRPr>
                      </a:lvl2pPr>
                      <a:lvl3pPr marL="914400" algn="l" defTabSz="914400" rtl="0" eaLnBrk="1" latinLnBrk="0" hangingPunct="1">
                        <a:defRPr sz="1800" kern="1200">
                          <a:solidFill>
                            <a:schemeClr val="dk1"/>
                          </a:solidFill>
                          <a:latin typeface="Arial"/>
                          <a:ea typeface="微软雅黑"/>
                        </a:defRPr>
                      </a:lvl3pPr>
                      <a:lvl4pPr marL="1371600" algn="l" defTabSz="914400" rtl="0" eaLnBrk="1" latinLnBrk="0" hangingPunct="1">
                        <a:defRPr sz="1800" kern="1200">
                          <a:solidFill>
                            <a:schemeClr val="dk1"/>
                          </a:solidFill>
                          <a:latin typeface="Arial"/>
                          <a:ea typeface="微软雅黑"/>
                        </a:defRPr>
                      </a:lvl4pPr>
                      <a:lvl5pPr marL="1828800" algn="l" defTabSz="914400" rtl="0" eaLnBrk="1" latinLnBrk="0" hangingPunct="1">
                        <a:defRPr sz="1800" kern="1200">
                          <a:solidFill>
                            <a:schemeClr val="dk1"/>
                          </a:solidFill>
                          <a:latin typeface="Arial"/>
                          <a:ea typeface="微软雅黑"/>
                        </a:defRPr>
                      </a:lvl5pPr>
                      <a:lvl6pPr marL="2286000" algn="l" defTabSz="914400" rtl="0" eaLnBrk="1" latinLnBrk="0" hangingPunct="1">
                        <a:defRPr sz="1800" kern="1200">
                          <a:solidFill>
                            <a:schemeClr val="dk1"/>
                          </a:solidFill>
                          <a:latin typeface="Arial"/>
                          <a:ea typeface="微软雅黑"/>
                        </a:defRPr>
                      </a:lvl6pPr>
                      <a:lvl7pPr marL="2743200" algn="l" defTabSz="914400" rtl="0" eaLnBrk="1" latinLnBrk="0" hangingPunct="1">
                        <a:defRPr sz="1800" kern="1200">
                          <a:solidFill>
                            <a:schemeClr val="dk1"/>
                          </a:solidFill>
                          <a:latin typeface="Arial"/>
                          <a:ea typeface="微软雅黑"/>
                        </a:defRPr>
                      </a:lvl7pPr>
                      <a:lvl8pPr marL="3200400" algn="l" defTabSz="914400" rtl="0" eaLnBrk="1" latinLnBrk="0" hangingPunct="1">
                        <a:defRPr sz="1800" kern="1200">
                          <a:solidFill>
                            <a:schemeClr val="dk1"/>
                          </a:solidFill>
                          <a:latin typeface="Arial"/>
                          <a:ea typeface="微软雅黑"/>
                        </a:defRPr>
                      </a:lvl8pPr>
                      <a:lvl9pPr marL="3657600" algn="l" defTabSz="914400" rtl="0" eaLnBrk="1" latinLnBrk="0" hangingPunct="1">
                        <a:defRPr sz="1800" kern="1200">
                          <a:solidFill>
                            <a:schemeClr val="dk1"/>
                          </a:solidFill>
                          <a:latin typeface="Arial"/>
                          <a:ea typeface="微软雅黑"/>
                        </a:defRPr>
                      </a:lvl9pPr>
                    </a:lstStyle>
                    <a:p>
                      <a:pPr algn="ctr"/>
                      <a:r>
                        <a:rPr lang="zh-CN" altLang="en-US" sz="1100" dirty="0"/>
                        <a:t>无详细数据</a:t>
                      </a:r>
                      <a:endParaRPr lang="zh-CN" altLang="en-US" sz="1100" dirty="0">
                        <a:solidFill>
                          <a:srgbClr val="1C1C1C"/>
                        </a:solidFill>
                        <a:latin typeface="微软雅黑" panose="020B0503020204020204" pitchFamily="34" charset="-122"/>
                        <a:ea typeface="微软雅黑" panose="020B0503020204020204" pitchFamily="34" charset="-122"/>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1"/>
                  </a:ext>
                </a:extLst>
              </a:tr>
              <a:tr h="640315">
                <a:tc>
                  <a:txBody>
                    <a:bodyPr/>
                    <a:lstStyle>
                      <a:lvl1pPr marL="0" algn="l" defTabSz="914400" rtl="0" eaLnBrk="1" latinLnBrk="0" hangingPunct="1">
                        <a:defRPr sz="1800" kern="1200">
                          <a:solidFill>
                            <a:schemeClr val="dk1"/>
                          </a:solidFill>
                          <a:latin typeface="Arial"/>
                          <a:ea typeface="微软雅黑"/>
                        </a:defRPr>
                      </a:lvl1pPr>
                      <a:lvl2pPr marL="457200" algn="l" defTabSz="914400" rtl="0" eaLnBrk="1" latinLnBrk="0" hangingPunct="1">
                        <a:defRPr sz="1800" kern="1200">
                          <a:solidFill>
                            <a:schemeClr val="dk1"/>
                          </a:solidFill>
                          <a:latin typeface="Arial"/>
                          <a:ea typeface="微软雅黑"/>
                        </a:defRPr>
                      </a:lvl2pPr>
                      <a:lvl3pPr marL="914400" algn="l" defTabSz="914400" rtl="0" eaLnBrk="1" latinLnBrk="0" hangingPunct="1">
                        <a:defRPr sz="1800" kern="1200">
                          <a:solidFill>
                            <a:schemeClr val="dk1"/>
                          </a:solidFill>
                          <a:latin typeface="Arial"/>
                          <a:ea typeface="微软雅黑"/>
                        </a:defRPr>
                      </a:lvl3pPr>
                      <a:lvl4pPr marL="1371600" algn="l" defTabSz="914400" rtl="0" eaLnBrk="1" latinLnBrk="0" hangingPunct="1">
                        <a:defRPr sz="1800" kern="1200">
                          <a:solidFill>
                            <a:schemeClr val="dk1"/>
                          </a:solidFill>
                          <a:latin typeface="Arial"/>
                          <a:ea typeface="微软雅黑"/>
                        </a:defRPr>
                      </a:lvl4pPr>
                      <a:lvl5pPr marL="1828800" algn="l" defTabSz="914400" rtl="0" eaLnBrk="1" latinLnBrk="0" hangingPunct="1">
                        <a:defRPr sz="1800" kern="1200">
                          <a:solidFill>
                            <a:schemeClr val="dk1"/>
                          </a:solidFill>
                          <a:latin typeface="Arial"/>
                          <a:ea typeface="微软雅黑"/>
                        </a:defRPr>
                      </a:lvl5pPr>
                      <a:lvl6pPr marL="2286000" algn="l" defTabSz="914400" rtl="0" eaLnBrk="1" latinLnBrk="0" hangingPunct="1">
                        <a:defRPr sz="1800" kern="1200">
                          <a:solidFill>
                            <a:schemeClr val="dk1"/>
                          </a:solidFill>
                          <a:latin typeface="Arial"/>
                          <a:ea typeface="微软雅黑"/>
                        </a:defRPr>
                      </a:lvl6pPr>
                      <a:lvl7pPr marL="2743200" algn="l" defTabSz="914400" rtl="0" eaLnBrk="1" latinLnBrk="0" hangingPunct="1">
                        <a:defRPr sz="1800" kern="1200">
                          <a:solidFill>
                            <a:schemeClr val="dk1"/>
                          </a:solidFill>
                          <a:latin typeface="Arial"/>
                          <a:ea typeface="微软雅黑"/>
                        </a:defRPr>
                      </a:lvl7pPr>
                      <a:lvl8pPr marL="3200400" algn="l" defTabSz="914400" rtl="0" eaLnBrk="1" latinLnBrk="0" hangingPunct="1">
                        <a:defRPr sz="1800" kern="1200">
                          <a:solidFill>
                            <a:schemeClr val="dk1"/>
                          </a:solidFill>
                          <a:latin typeface="Arial"/>
                          <a:ea typeface="微软雅黑"/>
                        </a:defRPr>
                      </a:lvl8pPr>
                      <a:lvl9pPr marL="3657600" algn="l" defTabSz="914400" rtl="0" eaLnBrk="1" latinLnBrk="0" hangingPunct="1">
                        <a:defRPr sz="1800" kern="1200">
                          <a:solidFill>
                            <a:schemeClr val="dk1"/>
                          </a:solidFill>
                          <a:latin typeface="Arial"/>
                          <a:ea typeface="微软雅黑"/>
                        </a:defRPr>
                      </a:lvl9pPr>
                    </a:lstStyle>
                    <a:p>
                      <a:pPr algn="ctr"/>
                      <a:r>
                        <a:rPr lang="zh-CN" altLang="en-US" sz="1400" dirty="0">
                          <a:solidFill>
                            <a:srgbClr val="1C1C1C"/>
                          </a:solidFill>
                          <a:latin typeface="微软雅黑" panose="020B0503020204020204" pitchFamily="34" charset="-122"/>
                          <a:ea typeface="微软雅黑" panose="020B0503020204020204" pitchFamily="34" charset="-122"/>
                        </a:rPr>
                        <a:t>总营业额</a:t>
                      </a: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lvl1pPr marL="0" algn="l" defTabSz="914400" rtl="0" eaLnBrk="1" latinLnBrk="0" hangingPunct="1">
                        <a:defRPr sz="1800" kern="1200">
                          <a:solidFill>
                            <a:schemeClr val="dk1"/>
                          </a:solidFill>
                          <a:latin typeface="Arial"/>
                          <a:ea typeface="微软雅黑"/>
                        </a:defRPr>
                      </a:lvl1pPr>
                      <a:lvl2pPr marL="457200" algn="l" defTabSz="914400" rtl="0" eaLnBrk="1" latinLnBrk="0" hangingPunct="1">
                        <a:defRPr sz="1800" kern="1200">
                          <a:solidFill>
                            <a:schemeClr val="dk1"/>
                          </a:solidFill>
                          <a:latin typeface="Arial"/>
                          <a:ea typeface="微软雅黑"/>
                        </a:defRPr>
                      </a:lvl2pPr>
                      <a:lvl3pPr marL="914400" algn="l" defTabSz="914400" rtl="0" eaLnBrk="1" latinLnBrk="0" hangingPunct="1">
                        <a:defRPr sz="1800" kern="1200">
                          <a:solidFill>
                            <a:schemeClr val="dk1"/>
                          </a:solidFill>
                          <a:latin typeface="Arial"/>
                          <a:ea typeface="微软雅黑"/>
                        </a:defRPr>
                      </a:lvl3pPr>
                      <a:lvl4pPr marL="1371600" algn="l" defTabSz="914400" rtl="0" eaLnBrk="1" latinLnBrk="0" hangingPunct="1">
                        <a:defRPr sz="1800" kern="1200">
                          <a:solidFill>
                            <a:schemeClr val="dk1"/>
                          </a:solidFill>
                          <a:latin typeface="Arial"/>
                          <a:ea typeface="微软雅黑"/>
                        </a:defRPr>
                      </a:lvl4pPr>
                      <a:lvl5pPr marL="1828800" algn="l" defTabSz="914400" rtl="0" eaLnBrk="1" latinLnBrk="0" hangingPunct="1">
                        <a:defRPr sz="1800" kern="1200">
                          <a:solidFill>
                            <a:schemeClr val="dk1"/>
                          </a:solidFill>
                          <a:latin typeface="Arial"/>
                          <a:ea typeface="微软雅黑"/>
                        </a:defRPr>
                      </a:lvl5pPr>
                      <a:lvl6pPr marL="2286000" algn="l" defTabSz="914400" rtl="0" eaLnBrk="1" latinLnBrk="0" hangingPunct="1">
                        <a:defRPr sz="1800" kern="1200">
                          <a:solidFill>
                            <a:schemeClr val="dk1"/>
                          </a:solidFill>
                          <a:latin typeface="Arial"/>
                          <a:ea typeface="微软雅黑"/>
                        </a:defRPr>
                      </a:lvl6pPr>
                      <a:lvl7pPr marL="2743200" algn="l" defTabSz="914400" rtl="0" eaLnBrk="1" latinLnBrk="0" hangingPunct="1">
                        <a:defRPr sz="1800" kern="1200">
                          <a:solidFill>
                            <a:schemeClr val="dk1"/>
                          </a:solidFill>
                          <a:latin typeface="Arial"/>
                          <a:ea typeface="微软雅黑"/>
                        </a:defRPr>
                      </a:lvl7pPr>
                      <a:lvl8pPr marL="3200400" algn="l" defTabSz="914400" rtl="0" eaLnBrk="1" latinLnBrk="0" hangingPunct="1">
                        <a:defRPr sz="1800" kern="1200">
                          <a:solidFill>
                            <a:schemeClr val="dk1"/>
                          </a:solidFill>
                          <a:latin typeface="Arial"/>
                          <a:ea typeface="微软雅黑"/>
                        </a:defRPr>
                      </a:lvl8pPr>
                      <a:lvl9pPr marL="3657600" algn="l" defTabSz="914400" rtl="0" eaLnBrk="1" latinLnBrk="0" hangingPunct="1">
                        <a:defRPr sz="1800" kern="1200">
                          <a:solidFill>
                            <a:schemeClr val="dk1"/>
                          </a:solidFill>
                          <a:latin typeface="Arial"/>
                          <a:ea typeface="微软雅黑"/>
                        </a:defRPr>
                      </a:lvl9pPr>
                    </a:lstStyle>
                    <a:p>
                      <a:pPr algn="ctr"/>
                      <a:r>
                        <a:rPr lang="en-US" altLang="zh-CN" sz="1100" dirty="0"/>
                        <a:t>127,809,519,000 </a:t>
                      </a:r>
                      <a:r>
                        <a:rPr lang="en-US" altLang="zh-CN" sz="1100" dirty="0" err="1"/>
                        <a:t>rmb</a:t>
                      </a:r>
                      <a:endParaRPr lang="zh-CN" altLang="en-US" sz="1100" dirty="0">
                        <a:solidFill>
                          <a:srgbClr val="1C1C1C"/>
                        </a:solidFill>
                        <a:latin typeface="微软雅黑" panose="020B0503020204020204" pitchFamily="34" charset="-122"/>
                        <a:ea typeface="微软雅黑" panose="020B0503020204020204" pitchFamily="34" charset="-122"/>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lvl1pPr marL="0" algn="l" defTabSz="914400" rtl="0" eaLnBrk="1" latinLnBrk="0" hangingPunct="1">
                        <a:defRPr sz="1800" kern="1200">
                          <a:solidFill>
                            <a:schemeClr val="dk1"/>
                          </a:solidFill>
                          <a:latin typeface="Arial"/>
                          <a:ea typeface="微软雅黑"/>
                        </a:defRPr>
                      </a:lvl1pPr>
                      <a:lvl2pPr marL="457200" algn="l" defTabSz="914400" rtl="0" eaLnBrk="1" latinLnBrk="0" hangingPunct="1">
                        <a:defRPr sz="1800" kern="1200">
                          <a:solidFill>
                            <a:schemeClr val="dk1"/>
                          </a:solidFill>
                          <a:latin typeface="Arial"/>
                          <a:ea typeface="微软雅黑"/>
                        </a:defRPr>
                      </a:lvl2pPr>
                      <a:lvl3pPr marL="914400" algn="l" defTabSz="914400" rtl="0" eaLnBrk="1" latinLnBrk="0" hangingPunct="1">
                        <a:defRPr sz="1800" kern="1200">
                          <a:solidFill>
                            <a:schemeClr val="dk1"/>
                          </a:solidFill>
                          <a:latin typeface="Arial"/>
                          <a:ea typeface="微软雅黑"/>
                        </a:defRPr>
                      </a:lvl3pPr>
                      <a:lvl4pPr marL="1371600" algn="l" defTabSz="914400" rtl="0" eaLnBrk="1" latinLnBrk="0" hangingPunct="1">
                        <a:defRPr sz="1800" kern="1200">
                          <a:solidFill>
                            <a:schemeClr val="dk1"/>
                          </a:solidFill>
                          <a:latin typeface="Arial"/>
                          <a:ea typeface="微软雅黑"/>
                        </a:defRPr>
                      </a:lvl4pPr>
                      <a:lvl5pPr marL="1828800" algn="l" defTabSz="914400" rtl="0" eaLnBrk="1" latinLnBrk="0" hangingPunct="1">
                        <a:defRPr sz="1800" kern="1200">
                          <a:solidFill>
                            <a:schemeClr val="dk1"/>
                          </a:solidFill>
                          <a:latin typeface="Arial"/>
                          <a:ea typeface="微软雅黑"/>
                        </a:defRPr>
                      </a:lvl5pPr>
                      <a:lvl6pPr marL="2286000" algn="l" defTabSz="914400" rtl="0" eaLnBrk="1" latinLnBrk="0" hangingPunct="1">
                        <a:defRPr sz="1800" kern="1200">
                          <a:solidFill>
                            <a:schemeClr val="dk1"/>
                          </a:solidFill>
                          <a:latin typeface="Arial"/>
                          <a:ea typeface="微软雅黑"/>
                        </a:defRPr>
                      </a:lvl6pPr>
                      <a:lvl7pPr marL="2743200" algn="l" defTabSz="914400" rtl="0" eaLnBrk="1" latinLnBrk="0" hangingPunct="1">
                        <a:defRPr sz="1800" kern="1200">
                          <a:solidFill>
                            <a:schemeClr val="dk1"/>
                          </a:solidFill>
                          <a:latin typeface="Arial"/>
                          <a:ea typeface="微软雅黑"/>
                        </a:defRPr>
                      </a:lvl7pPr>
                      <a:lvl8pPr marL="3200400" algn="l" defTabSz="914400" rtl="0" eaLnBrk="1" latinLnBrk="0" hangingPunct="1">
                        <a:defRPr sz="1800" kern="1200">
                          <a:solidFill>
                            <a:schemeClr val="dk1"/>
                          </a:solidFill>
                          <a:latin typeface="Arial"/>
                          <a:ea typeface="微软雅黑"/>
                        </a:defRPr>
                      </a:lvl8pPr>
                      <a:lvl9pPr marL="3657600" algn="l" defTabSz="914400" rtl="0" eaLnBrk="1" latinLnBrk="0" hangingPunct="1">
                        <a:defRPr sz="1800" kern="1200">
                          <a:solidFill>
                            <a:schemeClr val="dk1"/>
                          </a:solidFill>
                          <a:latin typeface="Arial"/>
                          <a:ea typeface="微软雅黑"/>
                        </a:defRPr>
                      </a:lvl9pPr>
                    </a:lstStyle>
                    <a:p>
                      <a:pPr algn="ctr"/>
                      <a:r>
                        <a:rPr lang="en-US" altLang="zh-CN" sz="1100" dirty="0"/>
                        <a:t>141,536,654,000 </a:t>
                      </a:r>
                      <a:r>
                        <a:rPr lang="en-US" altLang="zh-CN" sz="1100" dirty="0" err="1"/>
                        <a:t>rmb</a:t>
                      </a:r>
                      <a:endParaRPr lang="zh-CN" altLang="en-US" sz="1100" dirty="0">
                        <a:solidFill>
                          <a:srgbClr val="1C1C1C"/>
                        </a:solidFill>
                        <a:latin typeface="微软雅黑" panose="020B0503020204020204" pitchFamily="34" charset="-122"/>
                        <a:ea typeface="微软雅黑" panose="020B0503020204020204" pitchFamily="34" charset="-122"/>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lvl1pPr marL="0" algn="l" defTabSz="914400" rtl="0" eaLnBrk="1" latinLnBrk="0" hangingPunct="1">
                        <a:defRPr sz="1800" kern="1200">
                          <a:solidFill>
                            <a:schemeClr val="dk1"/>
                          </a:solidFill>
                          <a:latin typeface="Arial"/>
                          <a:ea typeface="微软雅黑"/>
                        </a:defRPr>
                      </a:lvl1pPr>
                      <a:lvl2pPr marL="457200" algn="l" defTabSz="914400" rtl="0" eaLnBrk="1" latinLnBrk="0" hangingPunct="1">
                        <a:defRPr sz="1800" kern="1200">
                          <a:solidFill>
                            <a:schemeClr val="dk1"/>
                          </a:solidFill>
                          <a:latin typeface="Arial"/>
                          <a:ea typeface="微软雅黑"/>
                        </a:defRPr>
                      </a:lvl2pPr>
                      <a:lvl3pPr marL="914400" algn="l" defTabSz="914400" rtl="0" eaLnBrk="1" latinLnBrk="0" hangingPunct="1">
                        <a:defRPr sz="1800" kern="1200">
                          <a:solidFill>
                            <a:schemeClr val="dk1"/>
                          </a:solidFill>
                          <a:latin typeface="Arial"/>
                          <a:ea typeface="微软雅黑"/>
                        </a:defRPr>
                      </a:lvl3pPr>
                      <a:lvl4pPr marL="1371600" algn="l" defTabSz="914400" rtl="0" eaLnBrk="1" latinLnBrk="0" hangingPunct="1">
                        <a:defRPr sz="1800" kern="1200">
                          <a:solidFill>
                            <a:schemeClr val="dk1"/>
                          </a:solidFill>
                          <a:latin typeface="Arial"/>
                          <a:ea typeface="微软雅黑"/>
                        </a:defRPr>
                      </a:lvl4pPr>
                      <a:lvl5pPr marL="1828800" algn="l" defTabSz="914400" rtl="0" eaLnBrk="1" latinLnBrk="0" hangingPunct="1">
                        <a:defRPr sz="1800" kern="1200">
                          <a:solidFill>
                            <a:schemeClr val="dk1"/>
                          </a:solidFill>
                          <a:latin typeface="Arial"/>
                          <a:ea typeface="微软雅黑"/>
                        </a:defRPr>
                      </a:lvl5pPr>
                      <a:lvl6pPr marL="2286000" algn="l" defTabSz="914400" rtl="0" eaLnBrk="1" latinLnBrk="0" hangingPunct="1">
                        <a:defRPr sz="1800" kern="1200">
                          <a:solidFill>
                            <a:schemeClr val="dk1"/>
                          </a:solidFill>
                          <a:latin typeface="Arial"/>
                          <a:ea typeface="微软雅黑"/>
                        </a:defRPr>
                      </a:lvl6pPr>
                      <a:lvl7pPr marL="2743200" algn="l" defTabSz="914400" rtl="0" eaLnBrk="1" latinLnBrk="0" hangingPunct="1">
                        <a:defRPr sz="1800" kern="1200">
                          <a:solidFill>
                            <a:schemeClr val="dk1"/>
                          </a:solidFill>
                          <a:latin typeface="Arial"/>
                          <a:ea typeface="微软雅黑"/>
                        </a:defRPr>
                      </a:lvl7pPr>
                      <a:lvl8pPr marL="3200400" algn="l" defTabSz="914400" rtl="0" eaLnBrk="1" latinLnBrk="0" hangingPunct="1">
                        <a:defRPr sz="1800" kern="1200">
                          <a:solidFill>
                            <a:schemeClr val="dk1"/>
                          </a:solidFill>
                          <a:latin typeface="Arial"/>
                          <a:ea typeface="微软雅黑"/>
                        </a:defRPr>
                      </a:lvl8pPr>
                      <a:lvl9pPr marL="3657600" algn="l" defTabSz="914400" rtl="0" eaLnBrk="1" latinLnBrk="0" hangingPunct="1">
                        <a:defRPr sz="1800" kern="1200">
                          <a:solidFill>
                            <a:schemeClr val="dk1"/>
                          </a:solidFill>
                          <a:latin typeface="Arial"/>
                          <a:ea typeface="微软雅黑"/>
                        </a:defRPr>
                      </a:lvl9pPr>
                    </a:lstStyle>
                    <a:p>
                      <a:pPr algn="ctr"/>
                      <a:r>
                        <a:rPr lang="en-US" altLang="zh-CN" sz="1100" dirty="0"/>
                        <a:t>163,695,981,000 </a:t>
                      </a:r>
                      <a:r>
                        <a:rPr lang="en-US" altLang="zh-CN" sz="1100" dirty="0" err="1"/>
                        <a:t>rmb</a:t>
                      </a:r>
                      <a:endParaRPr lang="en-US" altLang="zh-CN" sz="1100" dirty="0"/>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002"/>
                  </a:ext>
                </a:extLst>
              </a:tr>
              <a:tr h="640315">
                <a:tc>
                  <a:txBody>
                    <a:bodyPr/>
                    <a:lstStyle>
                      <a:lvl1pPr marL="0" algn="l" defTabSz="914400" rtl="0" eaLnBrk="1" latinLnBrk="0" hangingPunct="1">
                        <a:defRPr sz="1800" kern="1200">
                          <a:solidFill>
                            <a:schemeClr val="dk1"/>
                          </a:solidFill>
                          <a:latin typeface="Arial"/>
                          <a:ea typeface="微软雅黑"/>
                        </a:defRPr>
                      </a:lvl1pPr>
                      <a:lvl2pPr marL="457200" algn="l" defTabSz="914400" rtl="0" eaLnBrk="1" latinLnBrk="0" hangingPunct="1">
                        <a:defRPr sz="1800" kern="1200">
                          <a:solidFill>
                            <a:schemeClr val="dk1"/>
                          </a:solidFill>
                          <a:latin typeface="Arial"/>
                          <a:ea typeface="微软雅黑"/>
                        </a:defRPr>
                      </a:lvl2pPr>
                      <a:lvl3pPr marL="914400" algn="l" defTabSz="914400" rtl="0" eaLnBrk="1" latinLnBrk="0" hangingPunct="1">
                        <a:defRPr sz="1800" kern="1200">
                          <a:solidFill>
                            <a:schemeClr val="dk1"/>
                          </a:solidFill>
                          <a:latin typeface="Arial"/>
                          <a:ea typeface="微软雅黑"/>
                        </a:defRPr>
                      </a:lvl3pPr>
                      <a:lvl4pPr marL="1371600" algn="l" defTabSz="914400" rtl="0" eaLnBrk="1" latinLnBrk="0" hangingPunct="1">
                        <a:defRPr sz="1800" kern="1200">
                          <a:solidFill>
                            <a:schemeClr val="dk1"/>
                          </a:solidFill>
                          <a:latin typeface="Arial"/>
                          <a:ea typeface="微软雅黑"/>
                        </a:defRPr>
                      </a:lvl4pPr>
                      <a:lvl5pPr marL="1828800" algn="l" defTabSz="914400" rtl="0" eaLnBrk="1" latinLnBrk="0" hangingPunct="1">
                        <a:defRPr sz="1800" kern="1200">
                          <a:solidFill>
                            <a:schemeClr val="dk1"/>
                          </a:solidFill>
                          <a:latin typeface="Arial"/>
                          <a:ea typeface="微软雅黑"/>
                        </a:defRPr>
                      </a:lvl5pPr>
                      <a:lvl6pPr marL="2286000" algn="l" defTabSz="914400" rtl="0" eaLnBrk="1" latinLnBrk="0" hangingPunct="1">
                        <a:defRPr sz="1800" kern="1200">
                          <a:solidFill>
                            <a:schemeClr val="dk1"/>
                          </a:solidFill>
                          <a:latin typeface="Arial"/>
                          <a:ea typeface="微软雅黑"/>
                        </a:defRPr>
                      </a:lvl6pPr>
                      <a:lvl7pPr marL="2743200" algn="l" defTabSz="914400" rtl="0" eaLnBrk="1" latinLnBrk="0" hangingPunct="1">
                        <a:defRPr sz="1800" kern="1200">
                          <a:solidFill>
                            <a:schemeClr val="dk1"/>
                          </a:solidFill>
                          <a:latin typeface="Arial"/>
                          <a:ea typeface="微软雅黑"/>
                        </a:defRPr>
                      </a:lvl7pPr>
                      <a:lvl8pPr marL="3200400" algn="l" defTabSz="914400" rtl="0" eaLnBrk="1" latinLnBrk="0" hangingPunct="1">
                        <a:defRPr sz="1800" kern="1200">
                          <a:solidFill>
                            <a:schemeClr val="dk1"/>
                          </a:solidFill>
                          <a:latin typeface="Arial"/>
                          <a:ea typeface="微软雅黑"/>
                        </a:defRPr>
                      </a:lvl8pPr>
                      <a:lvl9pPr marL="3657600" algn="l" defTabSz="914400" rtl="0" eaLnBrk="1" latinLnBrk="0" hangingPunct="1">
                        <a:defRPr sz="1800" kern="1200">
                          <a:solidFill>
                            <a:schemeClr val="dk1"/>
                          </a:solidFill>
                          <a:latin typeface="Arial"/>
                          <a:ea typeface="微软雅黑"/>
                        </a:defRPr>
                      </a:lvl9pPr>
                    </a:lstStyle>
                    <a:p>
                      <a:pPr algn="ctr"/>
                      <a:r>
                        <a:rPr lang="zh-CN" altLang="en-US" sz="1400" dirty="0">
                          <a:solidFill>
                            <a:srgbClr val="1C1C1C"/>
                          </a:solidFill>
                          <a:latin typeface="微软雅黑" panose="020B0503020204020204" pitchFamily="34" charset="-122"/>
                          <a:ea typeface="微软雅黑" panose="020B0503020204020204" pitchFamily="34" charset="-122"/>
                        </a:rPr>
                        <a:t>模块化业务占比</a:t>
                      </a: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Arial"/>
                          <a:ea typeface="微软雅黑"/>
                        </a:defRPr>
                      </a:lvl1pPr>
                      <a:lvl2pPr marL="457200" algn="l" defTabSz="914400" rtl="0" eaLnBrk="1" latinLnBrk="0" hangingPunct="1">
                        <a:defRPr sz="1800" kern="1200">
                          <a:solidFill>
                            <a:schemeClr val="dk1"/>
                          </a:solidFill>
                          <a:latin typeface="Arial"/>
                          <a:ea typeface="微软雅黑"/>
                        </a:defRPr>
                      </a:lvl2pPr>
                      <a:lvl3pPr marL="914400" algn="l" defTabSz="914400" rtl="0" eaLnBrk="1" latinLnBrk="0" hangingPunct="1">
                        <a:defRPr sz="1800" kern="1200">
                          <a:solidFill>
                            <a:schemeClr val="dk1"/>
                          </a:solidFill>
                          <a:latin typeface="Arial"/>
                          <a:ea typeface="微软雅黑"/>
                        </a:defRPr>
                      </a:lvl3pPr>
                      <a:lvl4pPr marL="1371600" algn="l" defTabSz="914400" rtl="0" eaLnBrk="1" latinLnBrk="0" hangingPunct="1">
                        <a:defRPr sz="1800" kern="1200">
                          <a:solidFill>
                            <a:schemeClr val="dk1"/>
                          </a:solidFill>
                          <a:latin typeface="Arial"/>
                          <a:ea typeface="微软雅黑"/>
                        </a:defRPr>
                      </a:lvl4pPr>
                      <a:lvl5pPr marL="1828800" algn="l" defTabSz="914400" rtl="0" eaLnBrk="1" latinLnBrk="0" hangingPunct="1">
                        <a:defRPr sz="1800" kern="1200">
                          <a:solidFill>
                            <a:schemeClr val="dk1"/>
                          </a:solidFill>
                          <a:latin typeface="Arial"/>
                          <a:ea typeface="微软雅黑"/>
                        </a:defRPr>
                      </a:lvl5pPr>
                      <a:lvl6pPr marL="2286000" algn="l" defTabSz="914400" rtl="0" eaLnBrk="1" latinLnBrk="0" hangingPunct="1">
                        <a:defRPr sz="1800" kern="1200">
                          <a:solidFill>
                            <a:schemeClr val="dk1"/>
                          </a:solidFill>
                          <a:latin typeface="Arial"/>
                          <a:ea typeface="微软雅黑"/>
                        </a:defRPr>
                      </a:lvl6pPr>
                      <a:lvl7pPr marL="2743200" algn="l" defTabSz="914400" rtl="0" eaLnBrk="1" latinLnBrk="0" hangingPunct="1">
                        <a:defRPr sz="1800" kern="1200">
                          <a:solidFill>
                            <a:schemeClr val="dk1"/>
                          </a:solidFill>
                          <a:latin typeface="Arial"/>
                          <a:ea typeface="微软雅黑"/>
                        </a:defRPr>
                      </a:lvl7pPr>
                      <a:lvl8pPr marL="3200400" algn="l" defTabSz="914400" rtl="0" eaLnBrk="1" latinLnBrk="0" hangingPunct="1">
                        <a:defRPr sz="1800" kern="1200">
                          <a:solidFill>
                            <a:schemeClr val="dk1"/>
                          </a:solidFill>
                          <a:latin typeface="Arial"/>
                          <a:ea typeface="微软雅黑"/>
                        </a:defRPr>
                      </a:lvl8pPr>
                      <a:lvl9pPr marL="3657600" algn="l" defTabSz="914400" rtl="0" eaLnBrk="1" latinLnBrk="0" hangingPunct="1">
                        <a:defRPr sz="1800" kern="1200">
                          <a:solidFill>
                            <a:schemeClr val="dk1"/>
                          </a:solidFill>
                          <a:latin typeface="Arial"/>
                          <a:ea typeface="微软雅黑"/>
                        </a:defRPr>
                      </a:lvl9pPr>
                    </a:lstStyle>
                    <a:p>
                      <a:pPr algn="ctr"/>
                      <a:r>
                        <a:rPr lang="zh-CN" altLang="en-US" sz="1100" dirty="0">
                          <a:solidFill>
                            <a:srgbClr val="1C1C1C"/>
                          </a:solidFill>
                          <a:latin typeface="微软雅黑" panose="020B0503020204020204" pitchFamily="34" charset="-122"/>
                          <a:ea typeface="微软雅黑" panose="020B0503020204020204" pitchFamily="34" charset="-122"/>
                        </a:rPr>
                        <a:t>香港</a:t>
                      </a:r>
                      <a:r>
                        <a:rPr lang="en-US" altLang="zh-CN" sz="1100" dirty="0">
                          <a:solidFill>
                            <a:srgbClr val="1C1C1C"/>
                          </a:solidFill>
                          <a:latin typeface="微软雅黑" panose="020B0503020204020204" pitchFamily="34" charset="-122"/>
                          <a:ea typeface="微软雅黑" panose="020B0503020204020204" pitchFamily="34" charset="-122"/>
                        </a:rPr>
                        <a:t>0.23%</a:t>
                      </a:r>
                      <a:r>
                        <a:rPr lang="zh-CN" altLang="en-US" sz="1100" dirty="0">
                          <a:solidFill>
                            <a:srgbClr val="1C1C1C"/>
                          </a:solidFill>
                          <a:latin typeface="微软雅黑" panose="020B0503020204020204" pitchFamily="34" charset="-122"/>
                          <a:ea typeface="微软雅黑" panose="020B0503020204020204" pitchFamily="34" charset="-122"/>
                        </a:rPr>
                        <a:t>，其他</a:t>
                      </a:r>
                      <a:r>
                        <a:rPr lang="en-US" altLang="zh-CN" sz="1100" dirty="0">
                          <a:solidFill>
                            <a:srgbClr val="1C1C1C"/>
                          </a:solidFill>
                          <a:latin typeface="微软雅黑" panose="020B0503020204020204" pitchFamily="34" charset="-122"/>
                          <a:ea typeface="微软雅黑" panose="020B0503020204020204" pitchFamily="34" charset="-122"/>
                        </a:rPr>
                        <a:t>1.1%</a:t>
                      </a:r>
                      <a:endParaRPr lang="zh-CN" altLang="en-US" sz="1100" dirty="0">
                        <a:solidFill>
                          <a:srgbClr val="1C1C1C"/>
                        </a:solidFill>
                        <a:latin typeface="微软雅黑" panose="020B0503020204020204" pitchFamily="34" charset="-122"/>
                        <a:ea typeface="微软雅黑" panose="020B0503020204020204" pitchFamily="34" charset="-122"/>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Arial"/>
                          <a:ea typeface="微软雅黑"/>
                        </a:defRPr>
                      </a:lvl1pPr>
                      <a:lvl2pPr marL="457200" algn="l" defTabSz="914400" rtl="0" eaLnBrk="1" latinLnBrk="0" hangingPunct="1">
                        <a:defRPr sz="1800" kern="1200">
                          <a:solidFill>
                            <a:schemeClr val="dk1"/>
                          </a:solidFill>
                          <a:latin typeface="Arial"/>
                          <a:ea typeface="微软雅黑"/>
                        </a:defRPr>
                      </a:lvl2pPr>
                      <a:lvl3pPr marL="914400" algn="l" defTabSz="914400" rtl="0" eaLnBrk="1" latinLnBrk="0" hangingPunct="1">
                        <a:defRPr sz="1800" kern="1200">
                          <a:solidFill>
                            <a:schemeClr val="dk1"/>
                          </a:solidFill>
                          <a:latin typeface="Arial"/>
                          <a:ea typeface="微软雅黑"/>
                        </a:defRPr>
                      </a:lvl3pPr>
                      <a:lvl4pPr marL="1371600" algn="l" defTabSz="914400" rtl="0" eaLnBrk="1" latinLnBrk="0" hangingPunct="1">
                        <a:defRPr sz="1800" kern="1200">
                          <a:solidFill>
                            <a:schemeClr val="dk1"/>
                          </a:solidFill>
                          <a:latin typeface="Arial"/>
                          <a:ea typeface="微软雅黑"/>
                        </a:defRPr>
                      </a:lvl4pPr>
                      <a:lvl5pPr marL="1828800" algn="l" defTabSz="914400" rtl="0" eaLnBrk="1" latinLnBrk="0" hangingPunct="1">
                        <a:defRPr sz="1800" kern="1200">
                          <a:solidFill>
                            <a:schemeClr val="dk1"/>
                          </a:solidFill>
                          <a:latin typeface="Arial"/>
                          <a:ea typeface="微软雅黑"/>
                        </a:defRPr>
                      </a:lvl5pPr>
                      <a:lvl6pPr marL="2286000" algn="l" defTabSz="914400" rtl="0" eaLnBrk="1" latinLnBrk="0" hangingPunct="1">
                        <a:defRPr sz="1800" kern="1200">
                          <a:solidFill>
                            <a:schemeClr val="dk1"/>
                          </a:solidFill>
                          <a:latin typeface="Arial"/>
                          <a:ea typeface="微软雅黑"/>
                        </a:defRPr>
                      </a:lvl6pPr>
                      <a:lvl7pPr marL="2743200" algn="l" defTabSz="914400" rtl="0" eaLnBrk="1" latinLnBrk="0" hangingPunct="1">
                        <a:defRPr sz="1800" kern="1200">
                          <a:solidFill>
                            <a:schemeClr val="dk1"/>
                          </a:solidFill>
                          <a:latin typeface="Arial"/>
                          <a:ea typeface="微软雅黑"/>
                        </a:defRPr>
                      </a:lvl7pPr>
                      <a:lvl8pPr marL="3200400" algn="l" defTabSz="914400" rtl="0" eaLnBrk="1" latinLnBrk="0" hangingPunct="1">
                        <a:defRPr sz="1800" kern="1200">
                          <a:solidFill>
                            <a:schemeClr val="dk1"/>
                          </a:solidFill>
                          <a:latin typeface="Arial"/>
                          <a:ea typeface="微软雅黑"/>
                        </a:defRPr>
                      </a:lvl8pPr>
                      <a:lvl9pPr marL="3657600" algn="l" defTabSz="914400" rtl="0" eaLnBrk="1" latinLnBrk="0" hangingPunct="1">
                        <a:defRPr sz="1800" kern="1200">
                          <a:solidFill>
                            <a:schemeClr val="dk1"/>
                          </a:solidFill>
                          <a:latin typeface="Arial"/>
                          <a:ea typeface="微软雅黑"/>
                        </a:defRPr>
                      </a:lvl9pPr>
                    </a:lstStyle>
                    <a:p>
                      <a:pPr algn="ctr"/>
                      <a:r>
                        <a:rPr lang="en-US" altLang="zh-CN" sz="1100" dirty="0">
                          <a:solidFill>
                            <a:srgbClr val="1C1C1C"/>
                          </a:solidFill>
                          <a:latin typeface="微软雅黑" panose="020B0503020204020204" pitchFamily="34" charset="-122"/>
                          <a:ea typeface="微软雅黑" panose="020B0503020204020204" pitchFamily="34" charset="-122"/>
                        </a:rPr>
                        <a:t>0.3%</a:t>
                      </a:r>
                      <a:endParaRPr lang="zh-CN" altLang="en-US" sz="1100" dirty="0">
                        <a:solidFill>
                          <a:srgbClr val="1C1C1C"/>
                        </a:solidFill>
                        <a:latin typeface="微软雅黑" panose="020B0503020204020204" pitchFamily="34" charset="-122"/>
                        <a:ea typeface="微软雅黑" panose="020B0503020204020204" pitchFamily="34" charset="-122"/>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Arial"/>
                          <a:ea typeface="微软雅黑"/>
                        </a:defRPr>
                      </a:lvl1pPr>
                      <a:lvl2pPr marL="457200" algn="l" defTabSz="914400" rtl="0" eaLnBrk="1" latinLnBrk="0" hangingPunct="1">
                        <a:defRPr sz="1800" kern="1200">
                          <a:solidFill>
                            <a:schemeClr val="dk1"/>
                          </a:solidFill>
                          <a:latin typeface="Arial"/>
                          <a:ea typeface="微软雅黑"/>
                        </a:defRPr>
                      </a:lvl2pPr>
                      <a:lvl3pPr marL="914400" algn="l" defTabSz="914400" rtl="0" eaLnBrk="1" latinLnBrk="0" hangingPunct="1">
                        <a:defRPr sz="1800" kern="1200">
                          <a:solidFill>
                            <a:schemeClr val="dk1"/>
                          </a:solidFill>
                          <a:latin typeface="Arial"/>
                          <a:ea typeface="微软雅黑"/>
                        </a:defRPr>
                      </a:lvl3pPr>
                      <a:lvl4pPr marL="1371600" algn="l" defTabSz="914400" rtl="0" eaLnBrk="1" latinLnBrk="0" hangingPunct="1">
                        <a:defRPr sz="1800" kern="1200">
                          <a:solidFill>
                            <a:schemeClr val="dk1"/>
                          </a:solidFill>
                          <a:latin typeface="Arial"/>
                          <a:ea typeface="微软雅黑"/>
                        </a:defRPr>
                      </a:lvl4pPr>
                      <a:lvl5pPr marL="1828800" algn="l" defTabSz="914400" rtl="0" eaLnBrk="1" latinLnBrk="0" hangingPunct="1">
                        <a:defRPr sz="1800" kern="1200">
                          <a:solidFill>
                            <a:schemeClr val="dk1"/>
                          </a:solidFill>
                          <a:latin typeface="Arial"/>
                          <a:ea typeface="微软雅黑"/>
                        </a:defRPr>
                      </a:lvl5pPr>
                      <a:lvl6pPr marL="2286000" algn="l" defTabSz="914400" rtl="0" eaLnBrk="1" latinLnBrk="0" hangingPunct="1">
                        <a:defRPr sz="1800" kern="1200">
                          <a:solidFill>
                            <a:schemeClr val="dk1"/>
                          </a:solidFill>
                          <a:latin typeface="Arial"/>
                          <a:ea typeface="微软雅黑"/>
                        </a:defRPr>
                      </a:lvl6pPr>
                      <a:lvl7pPr marL="2743200" algn="l" defTabSz="914400" rtl="0" eaLnBrk="1" latinLnBrk="0" hangingPunct="1">
                        <a:defRPr sz="1800" kern="1200">
                          <a:solidFill>
                            <a:schemeClr val="dk1"/>
                          </a:solidFill>
                          <a:latin typeface="Arial"/>
                          <a:ea typeface="微软雅黑"/>
                        </a:defRPr>
                      </a:lvl7pPr>
                      <a:lvl8pPr marL="3200400" algn="l" defTabSz="914400" rtl="0" eaLnBrk="1" latinLnBrk="0" hangingPunct="1">
                        <a:defRPr sz="1800" kern="1200">
                          <a:solidFill>
                            <a:schemeClr val="dk1"/>
                          </a:solidFill>
                          <a:latin typeface="Arial"/>
                          <a:ea typeface="微软雅黑"/>
                        </a:defRPr>
                      </a:lvl8pPr>
                      <a:lvl9pPr marL="3657600" algn="l" defTabSz="914400" rtl="0" eaLnBrk="1" latinLnBrk="0" hangingPunct="1">
                        <a:defRPr sz="1800" kern="1200">
                          <a:solidFill>
                            <a:schemeClr val="dk1"/>
                          </a:solidFill>
                          <a:latin typeface="Arial"/>
                          <a:ea typeface="微软雅黑"/>
                        </a:defRPr>
                      </a:lvl9pPr>
                    </a:lstStyle>
                    <a:p>
                      <a:pPr algn="ctr"/>
                      <a:r>
                        <a:rPr lang="en-US" altLang="zh-CN" sz="1100" dirty="0">
                          <a:solidFill>
                            <a:srgbClr val="1C1C1C"/>
                          </a:solidFill>
                          <a:latin typeface="微软雅黑" panose="020B0503020204020204" pitchFamily="34" charset="-122"/>
                          <a:ea typeface="微软雅黑" panose="020B0503020204020204" pitchFamily="34" charset="-122"/>
                        </a:rPr>
                        <a:t>-</a:t>
                      </a:r>
                      <a:endParaRPr lang="zh-CN" altLang="en-US" sz="1100" dirty="0">
                        <a:solidFill>
                          <a:srgbClr val="1C1C1C"/>
                        </a:solidFill>
                        <a:latin typeface="微软雅黑" panose="020B0503020204020204" pitchFamily="34" charset="-122"/>
                        <a:ea typeface="微软雅黑" panose="020B0503020204020204" pitchFamily="34" charset="-122"/>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3"/>
                  </a:ext>
                </a:extLst>
              </a:tr>
              <a:tr h="640315">
                <a:tc>
                  <a:txBody>
                    <a:bodyPr/>
                    <a:lstStyle>
                      <a:lvl1pPr marL="0" algn="l" defTabSz="914400" rtl="0" eaLnBrk="1" latinLnBrk="0" hangingPunct="1">
                        <a:defRPr sz="1800" kern="1200">
                          <a:solidFill>
                            <a:schemeClr val="dk1"/>
                          </a:solidFill>
                          <a:latin typeface="Arial"/>
                          <a:ea typeface="微软雅黑"/>
                        </a:defRPr>
                      </a:lvl1pPr>
                      <a:lvl2pPr marL="457200" algn="l" defTabSz="914400" rtl="0" eaLnBrk="1" latinLnBrk="0" hangingPunct="1">
                        <a:defRPr sz="1800" kern="1200">
                          <a:solidFill>
                            <a:schemeClr val="dk1"/>
                          </a:solidFill>
                          <a:latin typeface="Arial"/>
                          <a:ea typeface="微软雅黑"/>
                        </a:defRPr>
                      </a:lvl2pPr>
                      <a:lvl3pPr marL="914400" algn="l" defTabSz="914400" rtl="0" eaLnBrk="1" latinLnBrk="0" hangingPunct="1">
                        <a:defRPr sz="1800" kern="1200">
                          <a:solidFill>
                            <a:schemeClr val="dk1"/>
                          </a:solidFill>
                          <a:latin typeface="Arial"/>
                          <a:ea typeface="微软雅黑"/>
                        </a:defRPr>
                      </a:lvl3pPr>
                      <a:lvl4pPr marL="1371600" algn="l" defTabSz="914400" rtl="0" eaLnBrk="1" latinLnBrk="0" hangingPunct="1">
                        <a:defRPr sz="1800" kern="1200">
                          <a:solidFill>
                            <a:schemeClr val="dk1"/>
                          </a:solidFill>
                          <a:latin typeface="Arial"/>
                          <a:ea typeface="微软雅黑"/>
                        </a:defRPr>
                      </a:lvl4pPr>
                      <a:lvl5pPr marL="1828800" algn="l" defTabSz="914400" rtl="0" eaLnBrk="1" latinLnBrk="0" hangingPunct="1">
                        <a:defRPr sz="1800" kern="1200">
                          <a:solidFill>
                            <a:schemeClr val="dk1"/>
                          </a:solidFill>
                          <a:latin typeface="Arial"/>
                          <a:ea typeface="微软雅黑"/>
                        </a:defRPr>
                      </a:lvl5pPr>
                      <a:lvl6pPr marL="2286000" algn="l" defTabSz="914400" rtl="0" eaLnBrk="1" latinLnBrk="0" hangingPunct="1">
                        <a:defRPr sz="1800" kern="1200">
                          <a:solidFill>
                            <a:schemeClr val="dk1"/>
                          </a:solidFill>
                          <a:latin typeface="Arial"/>
                          <a:ea typeface="微软雅黑"/>
                        </a:defRPr>
                      </a:lvl6pPr>
                      <a:lvl7pPr marL="2743200" algn="l" defTabSz="914400" rtl="0" eaLnBrk="1" latinLnBrk="0" hangingPunct="1">
                        <a:defRPr sz="1800" kern="1200">
                          <a:solidFill>
                            <a:schemeClr val="dk1"/>
                          </a:solidFill>
                          <a:latin typeface="Arial"/>
                          <a:ea typeface="微软雅黑"/>
                        </a:defRPr>
                      </a:lvl7pPr>
                      <a:lvl8pPr marL="3200400" algn="l" defTabSz="914400" rtl="0" eaLnBrk="1" latinLnBrk="0" hangingPunct="1">
                        <a:defRPr sz="1800" kern="1200">
                          <a:solidFill>
                            <a:schemeClr val="dk1"/>
                          </a:solidFill>
                          <a:latin typeface="Arial"/>
                          <a:ea typeface="微软雅黑"/>
                        </a:defRPr>
                      </a:lvl8pPr>
                      <a:lvl9pPr marL="3657600" algn="l" defTabSz="914400" rtl="0" eaLnBrk="1" latinLnBrk="0" hangingPunct="1">
                        <a:defRPr sz="1800" kern="1200">
                          <a:solidFill>
                            <a:schemeClr val="dk1"/>
                          </a:solidFill>
                          <a:latin typeface="Arial"/>
                          <a:ea typeface="微软雅黑"/>
                        </a:defRPr>
                      </a:lvl9pPr>
                    </a:lstStyle>
                    <a:p>
                      <a:pPr algn="ctr"/>
                      <a:r>
                        <a:rPr lang="zh-CN" altLang="en-US" sz="1400" dirty="0">
                          <a:solidFill>
                            <a:srgbClr val="1C1C1C"/>
                          </a:solidFill>
                          <a:latin typeface="微软雅黑" panose="020B0503020204020204" pitchFamily="34" charset="-122"/>
                          <a:ea typeface="微软雅黑" panose="020B0503020204020204" pitchFamily="34" charset="-122"/>
                        </a:rPr>
                        <a:t>总营业额增长率</a:t>
                      </a: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lvl1pPr marL="0" algn="l" defTabSz="914400" rtl="0" eaLnBrk="1" latinLnBrk="0" hangingPunct="1">
                        <a:defRPr sz="1800" kern="1200">
                          <a:solidFill>
                            <a:schemeClr val="dk1"/>
                          </a:solidFill>
                          <a:latin typeface="Arial"/>
                          <a:ea typeface="微软雅黑"/>
                        </a:defRPr>
                      </a:lvl1pPr>
                      <a:lvl2pPr marL="457200" algn="l" defTabSz="914400" rtl="0" eaLnBrk="1" latinLnBrk="0" hangingPunct="1">
                        <a:defRPr sz="1800" kern="1200">
                          <a:solidFill>
                            <a:schemeClr val="dk1"/>
                          </a:solidFill>
                          <a:latin typeface="Arial"/>
                          <a:ea typeface="微软雅黑"/>
                        </a:defRPr>
                      </a:lvl2pPr>
                      <a:lvl3pPr marL="914400" algn="l" defTabSz="914400" rtl="0" eaLnBrk="1" latinLnBrk="0" hangingPunct="1">
                        <a:defRPr sz="1800" kern="1200">
                          <a:solidFill>
                            <a:schemeClr val="dk1"/>
                          </a:solidFill>
                          <a:latin typeface="Arial"/>
                          <a:ea typeface="微软雅黑"/>
                        </a:defRPr>
                      </a:lvl3pPr>
                      <a:lvl4pPr marL="1371600" algn="l" defTabSz="914400" rtl="0" eaLnBrk="1" latinLnBrk="0" hangingPunct="1">
                        <a:defRPr sz="1800" kern="1200">
                          <a:solidFill>
                            <a:schemeClr val="dk1"/>
                          </a:solidFill>
                          <a:latin typeface="Arial"/>
                          <a:ea typeface="微软雅黑"/>
                        </a:defRPr>
                      </a:lvl4pPr>
                      <a:lvl5pPr marL="1828800" algn="l" defTabSz="914400" rtl="0" eaLnBrk="1" latinLnBrk="0" hangingPunct="1">
                        <a:defRPr sz="1800" kern="1200">
                          <a:solidFill>
                            <a:schemeClr val="dk1"/>
                          </a:solidFill>
                          <a:latin typeface="Arial"/>
                          <a:ea typeface="微软雅黑"/>
                        </a:defRPr>
                      </a:lvl5pPr>
                      <a:lvl6pPr marL="2286000" algn="l" defTabSz="914400" rtl="0" eaLnBrk="1" latinLnBrk="0" hangingPunct="1">
                        <a:defRPr sz="1800" kern="1200">
                          <a:solidFill>
                            <a:schemeClr val="dk1"/>
                          </a:solidFill>
                          <a:latin typeface="Arial"/>
                          <a:ea typeface="微软雅黑"/>
                        </a:defRPr>
                      </a:lvl6pPr>
                      <a:lvl7pPr marL="2743200" algn="l" defTabSz="914400" rtl="0" eaLnBrk="1" latinLnBrk="0" hangingPunct="1">
                        <a:defRPr sz="1800" kern="1200">
                          <a:solidFill>
                            <a:schemeClr val="dk1"/>
                          </a:solidFill>
                          <a:latin typeface="Arial"/>
                          <a:ea typeface="微软雅黑"/>
                        </a:defRPr>
                      </a:lvl7pPr>
                      <a:lvl8pPr marL="3200400" algn="l" defTabSz="914400" rtl="0" eaLnBrk="1" latinLnBrk="0" hangingPunct="1">
                        <a:defRPr sz="1800" kern="1200">
                          <a:solidFill>
                            <a:schemeClr val="dk1"/>
                          </a:solidFill>
                          <a:latin typeface="Arial"/>
                          <a:ea typeface="微软雅黑"/>
                        </a:defRPr>
                      </a:lvl8pPr>
                      <a:lvl9pPr marL="3657600" algn="l" defTabSz="914400" rtl="0" eaLnBrk="1" latinLnBrk="0" hangingPunct="1">
                        <a:defRPr sz="1800" kern="1200">
                          <a:solidFill>
                            <a:schemeClr val="dk1"/>
                          </a:solidFill>
                          <a:latin typeface="Arial"/>
                          <a:ea typeface="微软雅黑"/>
                        </a:defRPr>
                      </a:lvl9pPr>
                    </a:lstStyle>
                    <a:p>
                      <a:pPr algn="ctr"/>
                      <a:r>
                        <a:rPr lang="en-US" altLang="zh-CN" sz="1100" dirty="0">
                          <a:solidFill>
                            <a:srgbClr val="1C1C1C"/>
                          </a:solidFill>
                          <a:latin typeface="微软雅黑" panose="020B0503020204020204" pitchFamily="34" charset="-122"/>
                          <a:ea typeface="微软雅黑" panose="020B0503020204020204" pitchFamily="34" charset="-122"/>
                        </a:rPr>
                        <a:t>-9.7%</a:t>
                      </a:r>
                      <a:endParaRPr lang="zh-CN" altLang="en-US" sz="1100" dirty="0">
                        <a:solidFill>
                          <a:srgbClr val="1C1C1C"/>
                        </a:solidFill>
                        <a:latin typeface="微软雅黑" panose="020B0503020204020204" pitchFamily="34" charset="-122"/>
                        <a:ea typeface="微软雅黑" panose="020B0503020204020204" pitchFamily="34" charset="-122"/>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lvl1pPr marL="0" algn="l" defTabSz="914400" rtl="0" eaLnBrk="1" latinLnBrk="0" hangingPunct="1">
                        <a:defRPr sz="1800" kern="1200">
                          <a:solidFill>
                            <a:schemeClr val="dk1"/>
                          </a:solidFill>
                          <a:latin typeface="Arial"/>
                          <a:ea typeface="微软雅黑"/>
                        </a:defRPr>
                      </a:lvl1pPr>
                      <a:lvl2pPr marL="457200" algn="l" defTabSz="914400" rtl="0" eaLnBrk="1" latinLnBrk="0" hangingPunct="1">
                        <a:defRPr sz="1800" kern="1200">
                          <a:solidFill>
                            <a:schemeClr val="dk1"/>
                          </a:solidFill>
                          <a:latin typeface="Arial"/>
                          <a:ea typeface="微软雅黑"/>
                        </a:defRPr>
                      </a:lvl2pPr>
                      <a:lvl3pPr marL="914400" algn="l" defTabSz="914400" rtl="0" eaLnBrk="1" latinLnBrk="0" hangingPunct="1">
                        <a:defRPr sz="1800" kern="1200">
                          <a:solidFill>
                            <a:schemeClr val="dk1"/>
                          </a:solidFill>
                          <a:latin typeface="Arial"/>
                          <a:ea typeface="微软雅黑"/>
                        </a:defRPr>
                      </a:lvl3pPr>
                      <a:lvl4pPr marL="1371600" algn="l" defTabSz="914400" rtl="0" eaLnBrk="1" latinLnBrk="0" hangingPunct="1">
                        <a:defRPr sz="1800" kern="1200">
                          <a:solidFill>
                            <a:schemeClr val="dk1"/>
                          </a:solidFill>
                          <a:latin typeface="Arial"/>
                          <a:ea typeface="微软雅黑"/>
                        </a:defRPr>
                      </a:lvl4pPr>
                      <a:lvl5pPr marL="1828800" algn="l" defTabSz="914400" rtl="0" eaLnBrk="1" latinLnBrk="0" hangingPunct="1">
                        <a:defRPr sz="1800" kern="1200">
                          <a:solidFill>
                            <a:schemeClr val="dk1"/>
                          </a:solidFill>
                          <a:latin typeface="Arial"/>
                          <a:ea typeface="微软雅黑"/>
                        </a:defRPr>
                      </a:lvl5pPr>
                      <a:lvl6pPr marL="2286000" algn="l" defTabSz="914400" rtl="0" eaLnBrk="1" latinLnBrk="0" hangingPunct="1">
                        <a:defRPr sz="1800" kern="1200">
                          <a:solidFill>
                            <a:schemeClr val="dk1"/>
                          </a:solidFill>
                          <a:latin typeface="Arial"/>
                          <a:ea typeface="微软雅黑"/>
                        </a:defRPr>
                      </a:lvl6pPr>
                      <a:lvl7pPr marL="2743200" algn="l" defTabSz="914400" rtl="0" eaLnBrk="1" latinLnBrk="0" hangingPunct="1">
                        <a:defRPr sz="1800" kern="1200">
                          <a:solidFill>
                            <a:schemeClr val="dk1"/>
                          </a:solidFill>
                          <a:latin typeface="Arial"/>
                          <a:ea typeface="微软雅黑"/>
                        </a:defRPr>
                      </a:lvl7pPr>
                      <a:lvl8pPr marL="3200400" algn="l" defTabSz="914400" rtl="0" eaLnBrk="1" latinLnBrk="0" hangingPunct="1">
                        <a:defRPr sz="1800" kern="1200">
                          <a:solidFill>
                            <a:schemeClr val="dk1"/>
                          </a:solidFill>
                          <a:latin typeface="Arial"/>
                          <a:ea typeface="微软雅黑"/>
                        </a:defRPr>
                      </a:lvl8pPr>
                      <a:lvl9pPr marL="3657600" algn="l" defTabSz="914400" rtl="0" eaLnBrk="1" latinLnBrk="0" hangingPunct="1">
                        <a:defRPr sz="1800" kern="1200">
                          <a:solidFill>
                            <a:schemeClr val="dk1"/>
                          </a:solidFill>
                          <a:latin typeface="Arial"/>
                          <a:ea typeface="微软雅黑"/>
                        </a:defRPr>
                      </a:lvl9pPr>
                    </a:lstStyle>
                    <a:p>
                      <a:pPr algn="ctr"/>
                      <a:r>
                        <a:rPr lang="en-US" altLang="zh-CN" sz="1100" dirty="0">
                          <a:solidFill>
                            <a:srgbClr val="1C1C1C"/>
                          </a:solidFill>
                          <a:latin typeface="微软雅黑" panose="020B0503020204020204" pitchFamily="34" charset="-122"/>
                          <a:ea typeface="微软雅黑" panose="020B0503020204020204" pitchFamily="34" charset="-122"/>
                        </a:rPr>
                        <a:t>-</a:t>
                      </a:r>
                      <a:endParaRPr lang="zh-CN" altLang="en-US" sz="1100" dirty="0">
                        <a:solidFill>
                          <a:srgbClr val="1C1C1C"/>
                        </a:solidFill>
                        <a:latin typeface="微软雅黑" panose="020B0503020204020204" pitchFamily="34" charset="-122"/>
                        <a:ea typeface="微软雅黑" panose="020B0503020204020204" pitchFamily="34" charset="-122"/>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lvl1pPr marL="0" algn="l" defTabSz="914400" rtl="0" eaLnBrk="1" latinLnBrk="0" hangingPunct="1">
                        <a:defRPr sz="1800" kern="1200">
                          <a:solidFill>
                            <a:schemeClr val="dk1"/>
                          </a:solidFill>
                          <a:latin typeface="Arial"/>
                          <a:ea typeface="微软雅黑"/>
                        </a:defRPr>
                      </a:lvl1pPr>
                      <a:lvl2pPr marL="457200" algn="l" defTabSz="914400" rtl="0" eaLnBrk="1" latinLnBrk="0" hangingPunct="1">
                        <a:defRPr sz="1800" kern="1200">
                          <a:solidFill>
                            <a:schemeClr val="dk1"/>
                          </a:solidFill>
                          <a:latin typeface="Arial"/>
                          <a:ea typeface="微软雅黑"/>
                        </a:defRPr>
                      </a:lvl2pPr>
                      <a:lvl3pPr marL="914400" algn="l" defTabSz="914400" rtl="0" eaLnBrk="1" latinLnBrk="0" hangingPunct="1">
                        <a:defRPr sz="1800" kern="1200">
                          <a:solidFill>
                            <a:schemeClr val="dk1"/>
                          </a:solidFill>
                          <a:latin typeface="Arial"/>
                          <a:ea typeface="微软雅黑"/>
                        </a:defRPr>
                      </a:lvl3pPr>
                      <a:lvl4pPr marL="1371600" algn="l" defTabSz="914400" rtl="0" eaLnBrk="1" latinLnBrk="0" hangingPunct="1">
                        <a:defRPr sz="1800" kern="1200">
                          <a:solidFill>
                            <a:schemeClr val="dk1"/>
                          </a:solidFill>
                          <a:latin typeface="Arial"/>
                          <a:ea typeface="微软雅黑"/>
                        </a:defRPr>
                      </a:lvl4pPr>
                      <a:lvl5pPr marL="1828800" algn="l" defTabSz="914400" rtl="0" eaLnBrk="1" latinLnBrk="0" hangingPunct="1">
                        <a:defRPr sz="1800" kern="1200">
                          <a:solidFill>
                            <a:schemeClr val="dk1"/>
                          </a:solidFill>
                          <a:latin typeface="Arial"/>
                          <a:ea typeface="微软雅黑"/>
                        </a:defRPr>
                      </a:lvl5pPr>
                      <a:lvl6pPr marL="2286000" algn="l" defTabSz="914400" rtl="0" eaLnBrk="1" latinLnBrk="0" hangingPunct="1">
                        <a:defRPr sz="1800" kern="1200">
                          <a:solidFill>
                            <a:schemeClr val="dk1"/>
                          </a:solidFill>
                          <a:latin typeface="Arial"/>
                          <a:ea typeface="微软雅黑"/>
                        </a:defRPr>
                      </a:lvl6pPr>
                      <a:lvl7pPr marL="2743200" algn="l" defTabSz="914400" rtl="0" eaLnBrk="1" latinLnBrk="0" hangingPunct="1">
                        <a:defRPr sz="1800" kern="1200">
                          <a:solidFill>
                            <a:schemeClr val="dk1"/>
                          </a:solidFill>
                          <a:latin typeface="Arial"/>
                          <a:ea typeface="微软雅黑"/>
                        </a:defRPr>
                      </a:lvl7pPr>
                      <a:lvl8pPr marL="3200400" algn="l" defTabSz="914400" rtl="0" eaLnBrk="1" latinLnBrk="0" hangingPunct="1">
                        <a:defRPr sz="1800" kern="1200">
                          <a:solidFill>
                            <a:schemeClr val="dk1"/>
                          </a:solidFill>
                          <a:latin typeface="Arial"/>
                          <a:ea typeface="微软雅黑"/>
                        </a:defRPr>
                      </a:lvl8pPr>
                      <a:lvl9pPr marL="3657600" algn="l" defTabSz="914400" rtl="0" eaLnBrk="1" latinLnBrk="0" hangingPunct="1">
                        <a:defRPr sz="1800" kern="1200">
                          <a:solidFill>
                            <a:schemeClr val="dk1"/>
                          </a:solidFill>
                          <a:latin typeface="Arial"/>
                          <a:ea typeface="微软雅黑"/>
                        </a:defRPr>
                      </a:lvl9pPr>
                    </a:lstStyle>
                    <a:p>
                      <a:pPr algn="ctr"/>
                      <a:r>
                        <a:rPr lang="en-US" altLang="zh-CN" sz="1100" dirty="0">
                          <a:solidFill>
                            <a:srgbClr val="1C1C1C"/>
                          </a:solidFill>
                          <a:latin typeface="微软雅黑" panose="020B0503020204020204" pitchFamily="34" charset="-122"/>
                          <a:ea typeface="微软雅黑" panose="020B0503020204020204" pitchFamily="34" charset="-122"/>
                        </a:rPr>
                        <a:t>-</a:t>
                      </a:r>
                      <a:endParaRPr lang="zh-CN" altLang="en-US" sz="1100" dirty="0">
                        <a:solidFill>
                          <a:srgbClr val="1C1C1C"/>
                        </a:solidFill>
                        <a:latin typeface="微软雅黑" panose="020B0503020204020204" pitchFamily="34" charset="-122"/>
                        <a:ea typeface="微软雅黑" panose="020B0503020204020204" pitchFamily="34" charset="-122"/>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004"/>
                  </a:ext>
                </a:extLst>
              </a:tr>
              <a:tr h="640315">
                <a:tc>
                  <a:txBody>
                    <a:bodyPr/>
                    <a:lstStyle/>
                    <a:p>
                      <a:pPr algn="ctr"/>
                      <a:r>
                        <a:rPr lang="zh-CN" altLang="en-US" sz="1400" dirty="0">
                          <a:solidFill>
                            <a:srgbClr val="1C1C1C"/>
                          </a:solidFill>
                          <a:latin typeface="微软雅黑" panose="020B0503020204020204" pitchFamily="34" charset="-122"/>
                          <a:ea typeface="微软雅黑" panose="020B0503020204020204" pitchFamily="34" charset="-122"/>
                        </a:rPr>
                        <a:t>模块化营业额增长率</a:t>
                      </a: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zh-CN" altLang="en-US" sz="1100" dirty="0">
                          <a:solidFill>
                            <a:srgbClr val="1C1C1C"/>
                          </a:solidFill>
                          <a:latin typeface="微软雅黑" panose="020B0503020204020204" pitchFamily="34" charset="-122"/>
                          <a:ea typeface="微软雅黑" panose="020B0503020204020204" pitchFamily="34" charset="-122"/>
                        </a:rPr>
                        <a:t>香港地区保持不变</a:t>
                      </a: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CN" sz="1100" dirty="0">
                          <a:solidFill>
                            <a:srgbClr val="1C1C1C"/>
                          </a:solidFill>
                          <a:latin typeface="微软雅黑" panose="020B0503020204020204" pitchFamily="34" charset="-122"/>
                          <a:ea typeface="微软雅黑" panose="020B0503020204020204" pitchFamily="34" charset="-122"/>
                        </a:rPr>
                        <a:t>-</a:t>
                      </a:r>
                      <a:endParaRPr lang="zh-CN" altLang="en-US" sz="1100" dirty="0">
                        <a:solidFill>
                          <a:srgbClr val="1C1C1C"/>
                        </a:solidFill>
                        <a:latin typeface="微软雅黑" panose="020B0503020204020204" pitchFamily="34" charset="-122"/>
                        <a:ea typeface="微软雅黑" panose="020B0503020204020204" pitchFamily="34" charset="-122"/>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CN" sz="1100" dirty="0">
                          <a:solidFill>
                            <a:srgbClr val="1C1C1C"/>
                          </a:solidFill>
                          <a:latin typeface="微软雅黑" panose="020B0503020204020204" pitchFamily="34" charset="-122"/>
                          <a:ea typeface="微软雅黑" panose="020B0503020204020204" pitchFamily="34" charset="-122"/>
                        </a:rPr>
                        <a:t>-</a:t>
                      </a:r>
                      <a:endParaRPr lang="zh-CN" altLang="en-US" sz="1100" dirty="0">
                        <a:solidFill>
                          <a:srgbClr val="1C1C1C"/>
                        </a:solidFill>
                        <a:latin typeface="微软雅黑" panose="020B0503020204020204" pitchFamily="34" charset="-122"/>
                        <a:ea typeface="微软雅黑" panose="020B0503020204020204" pitchFamily="34" charset="-122"/>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22633580"/>
                  </a:ext>
                </a:extLst>
              </a:tr>
            </a:tbl>
          </a:graphicData>
        </a:graphic>
      </p:graphicFrame>
      <p:sp>
        <p:nvSpPr>
          <p:cNvPr id="3" name="文本框 2">
            <a:extLst>
              <a:ext uri="{FF2B5EF4-FFF2-40B4-BE49-F238E27FC236}">
                <a16:creationId xmlns:a16="http://schemas.microsoft.com/office/drawing/2014/main" id="{231C940A-9733-4EC3-A086-0BBFB1714921}"/>
              </a:ext>
            </a:extLst>
          </p:cNvPr>
          <p:cNvSpPr txBox="1"/>
          <p:nvPr/>
        </p:nvSpPr>
        <p:spPr>
          <a:xfrm>
            <a:off x="717760" y="5103674"/>
            <a:ext cx="10186214" cy="1754326"/>
          </a:xfrm>
          <a:prstGeom prst="rect">
            <a:avLst/>
          </a:prstGeom>
          <a:noFill/>
        </p:spPr>
        <p:txBody>
          <a:bodyPr wrap="square" rtlCol="0">
            <a:spAutoFit/>
          </a:bodyPr>
          <a:lstStyle/>
          <a:p>
            <a:pPr marL="285750" indent="-285750">
              <a:buFont typeface="Arial" panose="020B0604020202020204" pitchFamily="34" charset="0"/>
              <a:buChar char="•"/>
            </a:pPr>
            <a:r>
              <a:rPr lang="zh-CN" altLang="en-US" dirty="0"/>
              <a:t>营业额逐年下降</a:t>
            </a:r>
            <a:endParaRPr lang="en-US" altLang="zh-CN" dirty="0"/>
          </a:p>
          <a:p>
            <a:pPr marL="285750" indent="-285750">
              <a:buFont typeface="Arial" panose="020B0604020202020204" pitchFamily="34" charset="0"/>
              <a:buChar char="•"/>
            </a:pPr>
            <a:r>
              <a:rPr lang="zh-CN" altLang="en-US" sz="1800" dirty="0"/>
              <a:t>模块化建筑需求量萎缩，</a:t>
            </a:r>
            <a:r>
              <a:rPr lang="zh-CN" altLang="en-US" dirty="0"/>
              <a:t>香港</a:t>
            </a:r>
            <a:r>
              <a:rPr lang="zh-CN" altLang="en-US" sz="1800" dirty="0"/>
              <a:t>市场增长乏力</a:t>
            </a:r>
            <a:endParaRPr lang="en-US" altLang="zh-CN" sz="1800" dirty="0"/>
          </a:p>
          <a:p>
            <a:pPr marL="285750" indent="-285750">
              <a:buFont typeface="Arial" panose="020B0604020202020204" pitchFamily="34" charset="0"/>
              <a:buChar char="•"/>
            </a:pPr>
            <a:r>
              <a:rPr lang="zh-CN" altLang="en-US" dirty="0"/>
              <a:t>从</a:t>
            </a:r>
            <a:r>
              <a:rPr lang="en-US" altLang="zh-CN" dirty="0"/>
              <a:t>2023</a:t>
            </a:r>
            <a:r>
              <a:rPr lang="zh-CN" altLang="en-US" dirty="0"/>
              <a:t>年起，香港地区的营业逐渐被境外地区反超</a:t>
            </a:r>
          </a:p>
          <a:p>
            <a:pPr marL="285750" indent="-285750">
              <a:buFont typeface="Arial" panose="020B0604020202020204" pitchFamily="34" charset="0"/>
              <a:buChar char="•"/>
            </a:pPr>
            <a:endParaRPr lang="en-US" altLang="zh-CN" sz="1800" dirty="0"/>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endParaRPr lang="zh-CN" altLang="en-US" dirty="0"/>
          </a:p>
        </p:txBody>
      </p:sp>
    </p:spTree>
    <p:extLst>
      <p:ext uri="{BB962C8B-B14F-4D97-AF65-F5344CB8AC3E}">
        <p14:creationId xmlns:p14="http://schemas.microsoft.com/office/powerpoint/2010/main" val="27136080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2400" dirty="0"/>
              <a:t>CIMC</a:t>
            </a:r>
            <a:r>
              <a:rPr lang="zh-CN" altLang="en-US" sz="2400" dirty="0"/>
              <a:t>模块化建筑服务</a:t>
            </a:r>
            <a:r>
              <a:rPr lang="zh-CN" altLang="en-US" dirty="0"/>
              <a:t>流程</a:t>
            </a:r>
          </a:p>
        </p:txBody>
      </p:sp>
      <p:sp>
        <p:nvSpPr>
          <p:cNvPr id="3" name="内容占位符 2"/>
          <p:cNvSpPr>
            <a:spLocks noGrp="1"/>
          </p:cNvSpPr>
          <p:nvPr>
            <p:ph sz="quarter" idx="13"/>
          </p:nvPr>
        </p:nvSpPr>
        <p:spPr/>
        <p:txBody>
          <a:bodyPr/>
          <a:lstStyle/>
          <a:p>
            <a:r>
              <a:rPr lang="en-US" altLang="zh-CN" dirty="0"/>
              <a:t>https://investor.cimc.com/media/rk5bd4la/cimc-results-annuouncement-for-the-ye-31-dec-2023.pdf</a:t>
            </a:r>
            <a:endParaRPr lang="zh-CN" altLang="en-US" dirty="0"/>
          </a:p>
        </p:txBody>
      </p:sp>
      <p:sp>
        <p:nvSpPr>
          <p:cNvPr id="4" name="文本占位符 3"/>
          <p:cNvSpPr>
            <a:spLocks noGrp="1"/>
          </p:cNvSpPr>
          <p:nvPr>
            <p:ph type="body" sz="quarter" idx="15"/>
          </p:nvPr>
        </p:nvSpPr>
        <p:spPr/>
        <p:txBody>
          <a:bodyPr/>
          <a:lstStyle/>
          <a:p>
            <a:endParaRPr lang="zh-CN" altLang="en-US"/>
          </a:p>
        </p:txBody>
      </p:sp>
      <p:sp>
        <p:nvSpPr>
          <p:cNvPr id="5" name="文本占位符 4"/>
          <p:cNvSpPr>
            <a:spLocks noGrp="1"/>
          </p:cNvSpPr>
          <p:nvPr>
            <p:ph type="body" sz="quarter" idx="16"/>
          </p:nvPr>
        </p:nvSpPr>
        <p:spPr>
          <a:xfrm>
            <a:off x="584994" y="1040060"/>
            <a:ext cx="11022012" cy="1106047"/>
          </a:xfrm>
        </p:spPr>
        <p:txBody>
          <a:bodyPr/>
          <a:lstStyle/>
          <a:p>
            <a:r>
              <a:rPr lang="zh-CN" altLang="en-US" sz="2000" b="0" i="0" dirty="0">
                <a:solidFill>
                  <a:srgbClr val="222222"/>
                </a:solidFill>
                <a:effectLst/>
                <a:highlight>
                  <a:srgbClr val="FFFFFF"/>
                </a:highlight>
                <a:latin typeface="Montserrat" panose="020F0502020204030204" pitchFamily="2" charset="0"/>
              </a:rPr>
              <a:t>中集模块化建筑系统位于中国广东省香港郊外，拥有 </a:t>
            </a:r>
            <a:r>
              <a:rPr lang="en-US" altLang="zh-CN" sz="2000" b="0" i="0" dirty="0">
                <a:solidFill>
                  <a:srgbClr val="222222"/>
                </a:solidFill>
                <a:effectLst/>
                <a:highlight>
                  <a:srgbClr val="FFFFFF"/>
                </a:highlight>
                <a:latin typeface="Montserrat" panose="020F0502020204030204" pitchFamily="2" charset="0"/>
              </a:rPr>
              <a:t>4,000 </a:t>
            </a:r>
            <a:r>
              <a:rPr lang="zh-CN" altLang="en-US" sz="2000" b="0" i="0" dirty="0">
                <a:solidFill>
                  <a:srgbClr val="222222"/>
                </a:solidFill>
                <a:effectLst/>
                <a:highlight>
                  <a:srgbClr val="FFFFFF"/>
                </a:highlight>
                <a:latin typeface="Montserrat" panose="020F0502020204030204" pitchFamily="2" charset="0"/>
              </a:rPr>
              <a:t>名员工，每年生产约 </a:t>
            </a:r>
            <a:r>
              <a:rPr lang="en-US" altLang="zh-CN" sz="2000" b="0" i="0" dirty="0">
                <a:solidFill>
                  <a:srgbClr val="222222"/>
                </a:solidFill>
                <a:effectLst/>
                <a:highlight>
                  <a:srgbClr val="FFFFFF"/>
                </a:highlight>
                <a:latin typeface="Montserrat" panose="020F0502020204030204" pitchFamily="2" charset="0"/>
              </a:rPr>
              <a:t>8,000 </a:t>
            </a:r>
            <a:r>
              <a:rPr lang="zh-CN" altLang="en-US" sz="2000" b="0" i="0" dirty="0">
                <a:solidFill>
                  <a:srgbClr val="222222"/>
                </a:solidFill>
                <a:effectLst/>
                <a:highlight>
                  <a:srgbClr val="FFFFFF"/>
                </a:highlight>
                <a:latin typeface="Montserrat" panose="020F0502020204030204" pitchFamily="2" charset="0"/>
              </a:rPr>
              <a:t>个模块，这一产能可满足洛杉矶县当前年产量的一半新的住房开发。中集</a:t>
            </a:r>
            <a:r>
              <a:rPr lang="en-US" altLang="zh-CN" sz="2000" b="0" i="0" dirty="0">
                <a:solidFill>
                  <a:srgbClr val="222222"/>
                </a:solidFill>
                <a:effectLst/>
                <a:highlight>
                  <a:srgbClr val="FFFFFF"/>
                </a:highlight>
                <a:latin typeface="Montserrat" panose="020F0502020204030204" pitchFamily="2" charset="0"/>
              </a:rPr>
              <a:t>MBS</a:t>
            </a:r>
            <a:r>
              <a:rPr lang="zh-CN" altLang="en-US" sz="2000" b="0" i="0" dirty="0">
                <a:solidFill>
                  <a:srgbClr val="222222"/>
                </a:solidFill>
                <a:effectLst/>
                <a:highlight>
                  <a:srgbClr val="FFFFFF"/>
                </a:highlight>
                <a:latin typeface="Montserrat" panose="020F0502020204030204" pitchFamily="2" charset="0"/>
              </a:rPr>
              <a:t>经常被称为住宅制造业的“富士康”。</a:t>
            </a:r>
            <a:endParaRPr lang="zh-CN" altLang="en-US" sz="1800" dirty="0"/>
          </a:p>
        </p:txBody>
      </p:sp>
      <p:grpSp>
        <p:nvGrpSpPr>
          <p:cNvPr id="6" name="组合 5">
            <a:extLst>
              <a:ext uri="{FF2B5EF4-FFF2-40B4-BE49-F238E27FC236}">
                <a16:creationId xmlns:a16="http://schemas.microsoft.com/office/drawing/2014/main" id="{28C40D38-5399-43E2-BBA7-5ED552B2B28C}"/>
              </a:ext>
            </a:extLst>
          </p:cNvPr>
          <p:cNvGrpSpPr/>
          <p:nvPr/>
        </p:nvGrpSpPr>
        <p:grpSpPr>
          <a:xfrm>
            <a:off x="2662004" y="2475215"/>
            <a:ext cx="8644954" cy="3216439"/>
            <a:chOff x="3398289" y="2048053"/>
            <a:chExt cx="9388422" cy="3809478"/>
          </a:xfrm>
        </p:grpSpPr>
        <p:sp>
          <p:nvSpPr>
            <p:cNvPr id="8" name="TextBox 9">
              <a:extLst>
                <a:ext uri="{FF2B5EF4-FFF2-40B4-BE49-F238E27FC236}">
                  <a16:creationId xmlns:a16="http://schemas.microsoft.com/office/drawing/2014/main" id="{FBEF561E-8F60-C9C8-723B-4F18F7E9FC87}"/>
                </a:ext>
              </a:extLst>
            </p:cNvPr>
            <p:cNvSpPr txBox="1"/>
            <p:nvPr/>
          </p:nvSpPr>
          <p:spPr>
            <a:xfrm>
              <a:off x="7053170" y="2083267"/>
              <a:ext cx="1723550" cy="492443"/>
            </a:xfrm>
            <a:prstGeom prst="rect">
              <a:avLst/>
            </a:prstGeom>
            <a:noFill/>
          </p:spPr>
          <p:txBody>
            <a:bodyPr wrap="square" lIns="0" tIns="0" rIns="0" bIns="0" rtlCol="0">
              <a:spAutoFit/>
            </a:bodyPr>
            <a:lstStyle>
              <a:defPPr>
                <a:defRPr lang="zh-CN"/>
              </a:defPPr>
              <a:lvl1pPr algn="ctr">
                <a:defRPr sz="2000" b="1">
                  <a:solidFill>
                    <a:schemeClr val="tx2"/>
                  </a:solidFill>
                  <a:latin typeface="微软雅黑" pitchFamily="34" charset="-122"/>
                  <a:ea typeface="微软雅黑" pitchFamily="34" charset="-122"/>
                </a:defRPr>
              </a:lvl1pPr>
            </a:lstStyle>
            <a:p>
              <a:pPr marL="0" marR="0" lvl="0" indent="0" algn="ctr" defTabSz="914400" eaLnBrk="1" fontAlgn="base" latinLnBrk="0" hangingPunct="1">
                <a:lnSpc>
                  <a:spcPct val="100000"/>
                </a:lnSpc>
                <a:spcBef>
                  <a:spcPct val="0"/>
                </a:spcBef>
                <a:spcAft>
                  <a:spcPct val="0"/>
                </a:spcAft>
                <a:buClrTx/>
                <a:buSzTx/>
                <a:buFontTx/>
                <a:buNone/>
                <a:tabLst/>
                <a:defRPr/>
              </a:pPr>
              <a:r>
                <a:rPr lang="zh-CN" altLang="en-US" sz="1600" kern="0" dirty="0">
                  <a:solidFill>
                    <a:prstClr val="white"/>
                  </a:solidFill>
                </a:rPr>
                <a:t>点击输</a:t>
              </a:r>
              <a:endParaRPr lang="en-US" altLang="zh-CN" sz="1600" kern="0" dirty="0">
                <a:solidFill>
                  <a:prstClr val="white"/>
                </a:solidFill>
              </a:endParaRPr>
            </a:p>
            <a:p>
              <a:pPr marL="0" marR="0" lvl="0" indent="0" algn="ctr" defTabSz="914400" eaLnBrk="1" fontAlgn="base" latinLnBrk="0" hangingPunct="1">
                <a:lnSpc>
                  <a:spcPct val="100000"/>
                </a:lnSpc>
                <a:spcBef>
                  <a:spcPct val="0"/>
                </a:spcBef>
                <a:spcAft>
                  <a:spcPct val="0"/>
                </a:spcAft>
                <a:buClrTx/>
                <a:buSzTx/>
                <a:buFontTx/>
                <a:buNone/>
                <a:tabLst/>
                <a:defRPr/>
              </a:pPr>
              <a:r>
                <a:rPr lang="zh-CN" altLang="en-US" sz="1600" kern="0" dirty="0">
                  <a:solidFill>
                    <a:prstClr val="white"/>
                  </a:solidFill>
                </a:rPr>
                <a:t>入标题</a:t>
              </a:r>
              <a:endParaRPr kumimoji="0" lang="zh-CN" altLang="en-US" sz="1600" b="1" i="0" u="none" strike="noStrike" kern="0" cap="none" spc="0" normalizeH="0" baseline="0" noProof="0" dirty="0">
                <a:ln>
                  <a:noFill/>
                </a:ln>
                <a:solidFill>
                  <a:prstClr val="white"/>
                </a:solidFill>
                <a:effectLst/>
                <a:uLnTx/>
                <a:uFillTx/>
              </a:endParaRPr>
            </a:p>
          </p:txBody>
        </p:sp>
        <p:sp>
          <p:nvSpPr>
            <p:cNvPr id="17" name="TextBox 9">
              <a:extLst>
                <a:ext uri="{FF2B5EF4-FFF2-40B4-BE49-F238E27FC236}">
                  <a16:creationId xmlns:a16="http://schemas.microsoft.com/office/drawing/2014/main" id="{D5A51249-8170-3FC2-C651-D0C8256BA4A4}"/>
                </a:ext>
              </a:extLst>
            </p:cNvPr>
            <p:cNvSpPr txBox="1"/>
            <p:nvPr/>
          </p:nvSpPr>
          <p:spPr>
            <a:xfrm>
              <a:off x="8332631" y="2083267"/>
              <a:ext cx="1723550" cy="492443"/>
            </a:xfrm>
            <a:prstGeom prst="rect">
              <a:avLst/>
            </a:prstGeom>
            <a:noFill/>
          </p:spPr>
          <p:txBody>
            <a:bodyPr wrap="square" lIns="0" tIns="0" rIns="0" bIns="0" rtlCol="0">
              <a:spAutoFit/>
            </a:bodyPr>
            <a:lstStyle>
              <a:defPPr>
                <a:defRPr lang="zh-CN"/>
              </a:defPPr>
              <a:lvl1pPr algn="ctr">
                <a:defRPr sz="2000" b="1">
                  <a:solidFill>
                    <a:schemeClr val="tx2"/>
                  </a:solidFill>
                  <a:latin typeface="微软雅黑" pitchFamily="34" charset="-122"/>
                  <a:ea typeface="微软雅黑" pitchFamily="34" charset="-122"/>
                </a:defRPr>
              </a:lvl1pPr>
            </a:lstStyle>
            <a:p>
              <a:pPr marL="0" marR="0" lvl="0" indent="0" algn="ctr" defTabSz="914400" eaLnBrk="1" fontAlgn="base" latinLnBrk="0" hangingPunct="1">
                <a:lnSpc>
                  <a:spcPct val="100000"/>
                </a:lnSpc>
                <a:spcBef>
                  <a:spcPct val="0"/>
                </a:spcBef>
                <a:spcAft>
                  <a:spcPct val="0"/>
                </a:spcAft>
                <a:buClrTx/>
                <a:buSzTx/>
                <a:buFontTx/>
                <a:buNone/>
                <a:tabLst/>
                <a:defRPr/>
              </a:pPr>
              <a:r>
                <a:rPr lang="zh-CN" altLang="en-US" sz="1600" kern="0" dirty="0">
                  <a:solidFill>
                    <a:prstClr val="white"/>
                  </a:solidFill>
                </a:rPr>
                <a:t>点击输</a:t>
              </a:r>
              <a:endParaRPr lang="en-US" altLang="zh-CN" sz="1600" kern="0" dirty="0">
                <a:solidFill>
                  <a:prstClr val="white"/>
                </a:solidFill>
              </a:endParaRPr>
            </a:p>
            <a:p>
              <a:pPr marL="0" marR="0" lvl="0" indent="0" algn="ctr" defTabSz="914400" eaLnBrk="1" fontAlgn="base" latinLnBrk="0" hangingPunct="1">
                <a:lnSpc>
                  <a:spcPct val="100000"/>
                </a:lnSpc>
                <a:spcBef>
                  <a:spcPct val="0"/>
                </a:spcBef>
                <a:spcAft>
                  <a:spcPct val="0"/>
                </a:spcAft>
                <a:buClrTx/>
                <a:buSzTx/>
                <a:buFontTx/>
                <a:buNone/>
                <a:tabLst/>
                <a:defRPr/>
              </a:pPr>
              <a:r>
                <a:rPr lang="zh-CN" altLang="en-US" sz="1600" kern="0" dirty="0">
                  <a:solidFill>
                    <a:prstClr val="white"/>
                  </a:solidFill>
                </a:rPr>
                <a:t>入标题</a:t>
              </a:r>
              <a:endParaRPr kumimoji="0" lang="zh-CN" altLang="en-US" sz="1600" b="1" i="0" u="none" strike="noStrike" kern="0" cap="none" spc="0" normalizeH="0" baseline="0" noProof="0" dirty="0">
                <a:ln>
                  <a:noFill/>
                </a:ln>
                <a:solidFill>
                  <a:prstClr val="white"/>
                </a:solidFill>
                <a:effectLst/>
                <a:uLnTx/>
                <a:uFillTx/>
              </a:endParaRPr>
            </a:p>
          </p:txBody>
        </p:sp>
        <p:sp>
          <p:nvSpPr>
            <p:cNvPr id="18" name="TextBox 9">
              <a:extLst>
                <a:ext uri="{FF2B5EF4-FFF2-40B4-BE49-F238E27FC236}">
                  <a16:creationId xmlns:a16="http://schemas.microsoft.com/office/drawing/2014/main" id="{33918AA1-D143-B217-4C49-F0079C5F2332}"/>
                </a:ext>
              </a:extLst>
            </p:cNvPr>
            <p:cNvSpPr txBox="1"/>
            <p:nvPr/>
          </p:nvSpPr>
          <p:spPr>
            <a:xfrm>
              <a:off x="7053170" y="4234064"/>
              <a:ext cx="1723550" cy="492443"/>
            </a:xfrm>
            <a:prstGeom prst="rect">
              <a:avLst/>
            </a:prstGeom>
            <a:noFill/>
          </p:spPr>
          <p:txBody>
            <a:bodyPr wrap="square" lIns="0" tIns="0" rIns="0" bIns="0" rtlCol="0">
              <a:spAutoFit/>
            </a:bodyPr>
            <a:lstStyle>
              <a:defPPr>
                <a:defRPr lang="zh-CN"/>
              </a:defPPr>
              <a:lvl1pPr algn="ctr">
                <a:defRPr sz="2000" b="1">
                  <a:solidFill>
                    <a:schemeClr val="tx2"/>
                  </a:solidFill>
                  <a:latin typeface="微软雅黑" pitchFamily="34" charset="-122"/>
                  <a:ea typeface="微软雅黑" pitchFamily="34" charset="-122"/>
                </a:defRPr>
              </a:lvl1pPr>
            </a:lstStyle>
            <a:p>
              <a:pPr marL="0" marR="0" lvl="0" indent="0" algn="ctr" defTabSz="914400" eaLnBrk="1" fontAlgn="base" latinLnBrk="0" hangingPunct="1">
                <a:lnSpc>
                  <a:spcPct val="100000"/>
                </a:lnSpc>
                <a:spcBef>
                  <a:spcPct val="0"/>
                </a:spcBef>
                <a:spcAft>
                  <a:spcPct val="0"/>
                </a:spcAft>
                <a:buClrTx/>
                <a:buSzTx/>
                <a:buFontTx/>
                <a:buNone/>
                <a:tabLst/>
                <a:defRPr/>
              </a:pPr>
              <a:r>
                <a:rPr lang="zh-CN" altLang="en-US" sz="1600" kern="0" dirty="0">
                  <a:solidFill>
                    <a:prstClr val="white"/>
                  </a:solidFill>
                </a:rPr>
                <a:t>点击输</a:t>
              </a:r>
              <a:endParaRPr lang="en-US" altLang="zh-CN" sz="1600" kern="0" dirty="0">
                <a:solidFill>
                  <a:prstClr val="white"/>
                </a:solidFill>
              </a:endParaRPr>
            </a:p>
            <a:p>
              <a:pPr marL="0" marR="0" lvl="0" indent="0" algn="ctr" defTabSz="914400" eaLnBrk="1" fontAlgn="base" latinLnBrk="0" hangingPunct="1">
                <a:lnSpc>
                  <a:spcPct val="100000"/>
                </a:lnSpc>
                <a:spcBef>
                  <a:spcPct val="0"/>
                </a:spcBef>
                <a:spcAft>
                  <a:spcPct val="0"/>
                </a:spcAft>
                <a:buClrTx/>
                <a:buSzTx/>
                <a:buFontTx/>
                <a:buNone/>
                <a:tabLst/>
                <a:defRPr/>
              </a:pPr>
              <a:r>
                <a:rPr lang="zh-CN" altLang="en-US" sz="1600" kern="0" dirty="0">
                  <a:solidFill>
                    <a:prstClr val="white"/>
                  </a:solidFill>
                </a:rPr>
                <a:t>入标题</a:t>
              </a:r>
              <a:endParaRPr kumimoji="0" lang="zh-CN" altLang="en-US" sz="1600" b="1" i="0" u="none" strike="noStrike" kern="0" cap="none" spc="0" normalizeH="0" baseline="0" noProof="0" dirty="0">
                <a:ln>
                  <a:noFill/>
                </a:ln>
                <a:solidFill>
                  <a:prstClr val="white"/>
                </a:solidFill>
                <a:effectLst/>
                <a:uLnTx/>
                <a:uFillTx/>
              </a:endParaRPr>
            </a:p>
          </p:txBody>
        </p:sp>
        <p:sp>
          <p:nvSpPr>
            <p:cNvPr id="19" name="TextBox 9">
              <a:extLst>
                <a:ext uri="{FF2B5EF4-FFF2-40B4-BE49-F238E27FC236}">
                  <a16:creationId xmlns:a16="http://schemas.microsoft.com/office/drawing/2014/main" id="{3BE083D3-F756-CFD5-7673-10BB5F8420F6}"/>
                </a:ext>
              </a:extLst>
            </p:cNvPr>
            <p:cNvSpPr txBox="1"/>
            <p:nvPr/>
          </p:nvSpPr>
          <p:spPr>
            <a:xfrm>
              <a:off x="8332631" y="4234064"/>
              <a:ext cx="1723550" cy="492443"/>
            </a:xfrm>
            <a:prstGeom prst="rect">
              <a:avLst/>
            </a:prstGeom>
            <a:noFill/>
          </p:spPr>
          <p:txBody>
            <a:bodyPr wrap="square" lIns="0" tIns="0" rIns="0" bIns="0" rtlCol="0">
              <a:spAutoFit/>
            </a:bodyPr>
            <a:lstStyle>
              <a:defPPr>
                <a:defRPr lang="zh-CN"/>
              </a:defPPr>
              <a:lvl1pPr algn="ctr">
                <a:defRPr sz="2000" b="1">
                  <a:solidFill>
                    <a:schemeClr val="tx2"/>
                  </a:solidFill>
                  <a:latin typeface="微软雅黑" pitchFamily="34" charset="-122"/>
                  <a:ea typeface="微软雅黑" pitchFamily="34" charset="-122"/>
                </a:defRPr>
              </a:lvl1pPr>
            </a:lstStyle>
            <a:p>
              <a:pPr marL="0" marR="0" lvl="0" indent="0" algn="ctr" defTabSz="914400" eaLnBrk="1" fontAlgn="base" latinLnBrk="0" hangingPunct="1">
                <a:lnSpc>
                  <a:spcPct val="100000"/>
                </a:lnSpc>
                <a:spcBef>
                  <a:spcPct val="0"/>
                </a:spcBef>
                <a:spcAft>
                  <a:spcPct val="0"/>
                </a:spcAft>
                <a:buClrTx/>
                <a:buSzTx/>
                <a:buFontTx/>
                <a:buNone/>
                <a:tabLst/>
                <a:defRPr/>
              </a:pPr>
              <a:r>
                <a:rPr lang="zh-CN" altLang="en-US" sz="1600" kern="0" dirty="0">
                  <a:solidFill>
                    <a:prstClr val="white"/>
                  </a:solidFill>
                </a:rPr>
                <a:t>点击输</a:t>
              </a:r>
              <a:endParaRPr lang="en-US" altLang="zh-CN" sz="1600" kern="0" dirty="0">
                <a:solidFill>
                  <a:prstClr val="white"/>
                </a:solidFill>
              </a:endParaRPr>
            </a:p>
            <a:p>
              <a:pPr marL="0" marR="0" lvl="0" indent="0" algn="ctr" defTabSz="914400" eaLnBrk="1" fontAlgn="base" latinLnBrk="0" hangingPunct="1">
                <a:lnSpc>
                  <a:spcPct val="100000"/>
                </a:lnSpc>
                <a:spcBef>
                  <a:spcPct val="0"/>
                </a:spcBef>
                <a:spcAft>
                  <a:spcPct val="0"/>
                </a:spcAft>
                <a:buClrTx/>
                <a:buSzTx/>
                <a:buFontTx/>
                <a:buNone/>
                <a:tabLst/>
                <a:defRPr/>
              </a:pPr>
              <a:r>
                <a:rPr lang="zh-CN" altLang="en-US" sz="1600" kern="0" dirty="0">
                  <a:solidFill>
                    <a:prstClr val="white"/>
                  </a:solidFill>
                </a:rPr>
                <a:t>入标题</a:t>
              </a:r>
              <a:endParaRPr kumimoji="0" lang="zh-CN" altLang="en-US" sz="1600" b="1" i="0" u="none" strike="noStrike" kern="0" cap="none" spc="0" normalizeH="0" baseline="0" noProof="0" dirty="0">
                <a:ln>
                  <a:noFill/>
                </a:ln>
                <a:solidFill>
                  <a:prstClr val="white"/>
                </a:solidFill>
                <a:effectLst/>
                <a:uLnTx/>
                <a:uFillTx/>
              </a:endParaRPr>
            </a:p>
          </p:txBody>
        </p:sp>
        <p:sp>
          <p:nvSpPr>
            <p:cNvPr id="20" name="TextBox 9">
              <a:extLst>
                <a:ext uri="{FF2B5EF4-FFF2-40B4-BE49-F238E27FC236}">
                  <a16:creationId xmlns:a16="http://schemas.microsoft.com/office/drawing/2014/main" id="{061132EA-B4A2-E753-59B1-D252BEED9048}"/>
                </a:ext>
              </a:extLst>
            </p:cNvPr>
            <p:cNvSpPr txBox="1"/>
            <p:nvPr/>
          </p:nvSpPr>
          <p:spPr>
            <a:xfrm>
              <a:off x="6458742" y="3174364"/>
              <a:ext cx="1723550" cy="492443"/>
            </a:xfrm>
            <a:prstGeom prst="rect">
              <a:avLst/>
            </a:prstGeom>
            <a:noFill/>
          </p:spPr>
          <p:txBody>
            <a:bodyPr wrap="square" lIns="0" tIns="0" rIns="0" bIns="0" rtlCol="0">
              <a:spAutoFit/>
            </a:bodyPr>
            <a:lstStyle>
              <a:defPPr>
                <a:defRPr lang="zh-CN"/>
              </a:defPPr>
              <a:lvl1pPr algn="ctr">
                <a:defRPr sz="2000" b="1">
                  <a:solidFill>
                    <a:schemeClr val="tx2"/>
                  </a:solidFill>
                  <a:latin typeface="微软雅黑" pitchFamily="34" charset="-122"/>
                  <a:ea typeface="微软雅黑" pitchFamily="34" charset="-122"/>
                </a:defRPr>
              </a:lvl1pPr>
            </a:lstStyle>
            <a:p>
              <a:pPr marL="0" marR="0" lvl="0" indent="0" algn="ctr" defTabSz="914400" eaLnBrk="1" fontAlgn="base" latinLnBrk="0" hangingPunct="1">
                <a:lnSpc>
                  <a:spcPct val="100000"/>
                </a:lnSpc>
                <a:spcBef>
                  <a:spcPct val="0"/>
                </a:spcBef>
                <a:spcAft>
                  <a:spcPct val="0"/>
                </a:spcAft>
                <a:buClrTx/>
                <a:buSzTx/>
                <a:buFontTx/>
                <a:buNone/>
                <a:tabLst/>
                <a:defRPr/>
              </a:pPr>
              <a:r>
                <a:rPr lang="zh-CN" altLang="en-US" sz="1600" kern="0" dirty="0">
                  <a:solidFill>
                    <a:prstClr val="white"/>
                  </a:solidFill>
                </a:rPr>
                <a:t>点击输</a:t>
              </a:r>
              <a:endParaRPr lang="en-US" altLang="zh-CN" sz="1600" kern="0" dirty="0">
                <a:solidFill>
                  <a:prstClr val="white"/>
                </a:solidFill>
              </a:endParaRPr>
            </a:p>
            <a:p>
              <a:pPr marL="0" marR="0" lvl="0" indent="0" algn="ctr" defTabSz="914400" eaLnBrk="1" fontAlgn="base" latinLnBrk="0" hangingPunct="1">
                <a:lnSpc>
                  <a:spcPct val="100000"/>
                </a:lnSpc>
                <a:spcBef>
                  <a:spcPct val="0"/>
                </a:spcBef>
                <a:spcAft>
                  <a:spcPct val="0"/>
                </a:spcAft>
                <a:buClrTx/>
                <a:buSzTx/>
                <a:buFontTx/>
                <a:buNone/>
                <a:tabLst/>
                <a:defRPr/>
              </a:pPr>
              <a:r>
                <a:rPr lang="zh-CN" altLang="en-US" sz="1600" kern="0" dirty="0">
                  <a:solidFill>
                    <a:prstClr val="white"/>
                  </a:solidFill>
                </a:rPr>
                <a:t>入标题</a:t>
              </a:r>
              <a:endParaRPr kumimoji="0" lang="zh-CN" altLang="en-US" sz="1600" b="1" i="0" u="none" strike="noStrike" kern="0" cap="none" spc="0" normalizeH="0" baseline="0" noProof="0" dirty="0">
                <a:ln>
                  <a:noFill/>
                </a:ln>
                <a:solidFill>
                  <a:prstClr val="white"/>
                </a:solidFill>
                <a:effectLst/>
                <a:uLnTx/>
                <a:uFillTx/>
              </a:endParaRPr>
            </a:p>
          </p:txBody>
        </p:sp>
        <p:sp>
          <p:nvSpPr>
            <p:cNvPr id="21" name="TextBox 9">
              <a:extLst>
                <a:ext uri="{FF2B5EF4-FFF2-40B4-BE49-F238E27FC236}">
                  <a16:creationId xmlns:a16="http://schemas.microsoft.com/office/drawing/2014/main" id="{23EE0574-B311-6AFC-7AEB-3C9D770932D4}"/>
                </a:ext>
              </a:extLst>
            </p:cNvPr>
            <p:cNvSpPr txBox="1"/>
            <p:nvPr/>
          </p:nvSpPr>
          <p:spPr>
            <a:xfrm>
              <a:off x="8927745" y="3174364"/>
              <a:ext cx="1723550" cy="492443"/>
            </a:xfrm>
            <a:prstGeom prst="rect">
              <a:avLst/>
            </a:prstGeom>
            <a:noFill/>
          </p:spPr>
          <p:txBody>
            <a:bodyPr wrap="square" lIns="0" tIns="0" rIns="0" bIns="0" rtlCol="0">
              <a:spAutoFit/>
            </a:bodyPr>
            <a:lstStyle>
              <a:defPPr>
                <a:defRPr lang="zh-CN"/>
              </a:defPPr>
              <a:lvl1pPr algn="ctr">
                <a:defRPr sz="2000" b="1">
                  <a:solidFill>
                    <a:schemeClr val="tx2"/>
                  </a:solidFill>
                  <a:latin typeface="微软雅黑" pitchFamily="34" charset="-122"/>
                  <a:ea typeface="微软雅黑" pitchFamily="34" charset="-122"/>
                </a:defRPr>
              </a:lvl1pPr>
            </a:lstStyle>
            <a:p>
              <a:pPr marL="0" marR="0" lvl="0" indent="0" algn="ctr" defTabSz="914400" eaLnBrk="1" fontAlgn="base" latinLnBrk="0" hangingPunct="1">
                <a:lnSpc>
                  <a:spcPct val="100000"/>
                </a:lnSpc>
                <a:spcBef>
                  <a:spcPct val="0"/>
                </a:spcBef>
                <a:spcAft>
                  <a:spcPct val="0"/>
                </a:spcAft>
                <a:buClrTx/>
                <a:buSzTx/>
                <a:buFontTx/>
                <a:buNone/>
                <a:tabLst/>
                <a:defRPr/>
              </a:pPr>
              <a:r>
                <a:rPr lang="zh-CN" altLang="en-US" sz="1600" kern="0" dirty="0">
                  <a:solidFill>
                    <a:prstClr val="white"/>
                  </a:solidFill>
                </a:rPr>
                <a:t>点击输</a:t>
              </a:r>
              <a:endParaRPr lang="en-US" altLang="zh-CN" sz="1600" kern="0" dirty="0">
                <a:solidFill>
                  <a:prstClr val="white"/>
                </a:solidFill>
              </a:endParaRPr>
            </a:p>
            <a:p>
              <a:pPr marL="0" marR="0" lvl="0" indent="0" algn="ctr" defTabSz="914400" eaLnBrk="1" fontAlgn="base" latinLnBrk="0" hangingPunct="1">
                <a:lnSpc>
                  <a:spcPct val="100000"/>
                </a:lnSpc>
                <a:spcBef>
                  <a:spcPct val="0"/>
                </a:spcBef>
                <a:spcAft>
                  <a:spcPct val="0"/>
                </a:spcAft>
                <a:buClrTx/>
                <a:buSzTx/>
                <a:buFontTx/>
                <a:buNone/>
                <a:tabLst/>
                <a:defRPr/>
              </a:pPr>
              <a:r>
                <a:rPr lang="zh-CN" altLang="en-US" sz="1600" kern="0" dirty="0">
                  <a:solidFill>
                    <a:prstClr val="white"/>
                  </a:solidFill>
                </a:rPr>
                <a:t>入标题</a:t>
              </a:r>
              <a:endParaRPr kumimoji="0" lang="zh-CN" altLang="en-US" sz="1600" b="1" i="0" u="none" strike="noStrike" kern="0" cap="none" spc="0" normalizeH="0" baseline="0" noProof="0" dirty="0">
                <a:ln>
                  <a:noFill/>
                </a:ln>
                <a:solidFill>
                  <a:prstClr val="white"/>
                </a:solidFill>
                <a:effectLst/>
                <a:uLnTx/>
                <a:uFillTx/>
              </a:endParaRPr>
            </a:p>
          </p:txBody>
        </p:sp>
        <p:grpSp>
          <p:nvGrpSpPr>
            <p:cNvPr id="22" name="组合 21">
              <a:extLst>
                <a:ext uri="{FF2B5EF4-FFF2-40B4-BE49-F238E27FC236}">
                  <a16:creationId xmlns:a16="http://schemas.microsoft.com/office/drawing/2014/main" id="{06FBAC62-7EE8-1C5A-04EA-71CD874A46B7}"/>
                </a:ext>
              </a:extLst>
            </p:cNvPr>
            <p:cNvGrpSpPr/>
            <p:nvPr/>
          </p:nvGrpSpPr>
          <p:grpSpPr>
            <a:xfrm>
              <a:off x="3398289" y="2048053"/>
              <a:ext cx="9388422" cy="3809478"/>
              <a:chOff x="2846665" y="1689232"/>
              <a:chExt cx="11734536" cy="4761447"/>
            </a:xfrm>
          </p:grpSpPr>
          <p:sp>
            <p:nvSpPr>
              <p:cNvPr id="23" name="Freeform 17">
                <a:extLst>
                  <a:ext uri="{FF2B5EF4-FFF2-40B4-BE49-F238E27FC236}">
                    <a16:creationId xmlns:a16="http://schemas.microsoft.com/office/drawing/2014/main" id="{4F5E2379-B652-8ACE-0553-FFF9F2A427D4}"/>
                  </a:ext>
                </a:extLst>
              </p:cNvPr>
              <p:cNvSpPr>
                <a:spLocks/>
              </p:cNvSpPr>
              <p:nvPr/>
            </p:nvSpPr>
            <p:spPr bwMode="auto">
              <a:xfrm>
                <a:off x="5948895" y="1689232"/>
                <a:ext cx="2634138" cy="2749762"/>
              </a:xfrm>
              <a:custGeom>
                <a:avLst/>
                <a:gdLst>
                  <a:gd name="T0" fmla="*/ 145 w 145"/>
                  <a:gd name="T1" fmla="*/ 74 h 143"/>
                  <a:gd name="T2" fmla="*/ 133 w 145"/>
                  <a:gd name="T3" fmla="*/ 88 h 143"/>
                  <a:gd name="T4" fmla="*/ 8 w 145"/>
                  <a:gd name="T5" fmla="*/ 143 h 143"/>
                  <a:gd name="T6" fmla="*/ 2 w 145"/>
                  <a:gd name="T7" fmla="*/ 141 h 143"/>
                  <a:gd name="T8" fmla="*/ 0 w 145"/>
                  <a:gd name="T9" fmla="*/ 135 h 143"/>
                  <a:gd name="T10" fmla="*/ 6 w 145"/>
                  <a:gd name="T11" fmla="*/ 108 h 143"/>
                  <a:gd name="T12" fmla="*/ 50 w 145"/>
                  <a:gd name="T13" fmla="*/ 73 h 143"/>
                  <a:gd name="T14" fmla="*/ 21 w 145"/>
                  <a:gd name="T15" fmla="*/ 44 h 143"/>
                  <a:gd name="T16" fmla="*/ 29 w 145"/>
                  <a:gd name="T17" fmla="*/ 8 h 143"/>
                  <a:gd name="T18" fmla="*/ 36 w 145"/>
                  <a:gd name="T19" fmla="*/ 1 h 143"/>
                  <a:gd name="T20" fmla="*/ 44 w 145"/>
                  <a:gd name="T21" fmla="*/ 3 h 143"/>
                  <a:gd name="T22" fmla="*/ 138 w 145"/>
                  <a:gd name="T23" fmla="*/ 61 h 143"/>
                  <a:gd name="T24" fmla="*/ 145 w 145"/>
                  <a:gd name="T25" fmla="*/ 7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5" h="143">
                    <a:moveTo>
                      <a:pt x="145" y="74"/>
                    </a:moveTo>
                    <a:cubicBezTo>
                      <a:pt x="145" y="82"/>
                      <a:pt x="133" y="88"/>
                      <a:pt x="133" y="88"/>
                    </a:cubicBezTo>
                    <a:cubicBezTo>
                      <a:pt x="8" y="143"/>
                      <a:pt x="8" y="143"/>
                      <a:pt x="8" y="143"/>
                    </a:cubicBezTo>
                    <a:cubicBezTo>
                      <a:pt x="8" y="143"/>
                      <a:pt x="4" y="143"/>
                      <a:pt x="2" y="141"/>
                    </a:cubicBezTo>
                    <a:cubicBezTo>
                      <a:pt x="0" y="139"/>
                      <a:pt x="0" y="135"/>
                      <a:pt x="0" y="135"/>
                    </a:cubicBezTo>
                    <a:cubicBezTo>
                      <a:pt x="6" y="108"/>
                      <a:pt x="6" y="108"/>
                      <a:pt x="6" y="108"/>
                    </a:cubicBezTo>
                    <a:cubicBezTo>
                      <a:pt x="6" y="108"/>
                      <a:pt x="50" y="92"/>
                      <a:pt x="50" y="73"/>
                    </a:cubicBezTo>
                    <a:cubicBezTo>
                      <a:pt x="49" y="57"/>
                      <a:pt x="21" y="44"/>
                      <a:pt x="21" y="44"/>
                    </a:cubicBezTo>
                    <a:cubicBezTo>
                      <a:pt x="29" y="8"/>
                      <a:pt x="29" y="8"/>
                      <a:pt x="29" y="8"/>
                    </a:cubicBezTo>
                    <a:cubicBezTo>
                      <a:pt x="29" y="8"/>
                      <a:pt x="31" y="3"/>
                      <a:pt x="36" y="1"/>
                    </a:cubicBezTo>
                    <a:cubicBezTo>
                      <a:pt x="40" y="0"/>
                      <a:pt x="44" y="3"/>
                      <a:pt x="44" y="3"/>
                    </a:cubicBezTo>
                    <a:cubicBezTo>
                      <a:pt x="138" y="61"/>
                      <a:pt x="138" y="61"/>
                      <a:pt x="138" y="61"/>
                    </a:cubicBezTo>
                    <a:cubicBezTo>
                      <a:pt x="138" y="61"/>
                      <a:pt x="145" y="65"/>
                      <a:pt x="145" y="74"/>
                    </a:cubicBezTo>
                    <a:close/>
                  </a:path>
                </a:pathLst>
              </a:custGeom>
              <a:solidFill>
                <a:schemeClr val="accent5"/>
              </a:solidFill>
              <a:ln w="3175" cap="flat" cmpd="sng" algn="ctr">
                <a:noFill/>
                <a:prstDash val="solid"/>
              </a:ln>
              <a:effectLst>
                <a:outerShdw blurRad="50800" dist="25400" dir="2700000" algn="tl" rotWithShape="0">
                  <a:prstClr val="black">
                    <a:alpha val="15000"/>
                  </a:prstClr>
                </a:outerShdw>
              </a:effectLst>
            </p:spPr>
            <p:txBody>
              <a:bodyPr lIns="432000" anchor="ctr"/>
              <a:lstStyle/>
              <a:p>
                <a:pPr algn="ctr" eaLnBrk="1" fontAlgn="auto" hangingPunct="1">
                  <a:spcBef>
                    <a:spcPts val="0"/>
                  </a:spcBef>
                  <a:spcAft>
                    <a:spcPts val="0"/>
                  </a:spcAft>
                  <a:defRPr/>
                </a:pPr>
                <a:r>
                  <a:rPr lang="zh-CN" altLang="en-US" sz="1400" b="1" kern="0" dirty="0">
                    <a:solidFill>
                      <a:schemeClr val="bg1"/>
                    </a:solidFill>
                    <a:latin typeface="微软雅黑" panose="020B0503020204020204" pitchFamily="34" charset="-122"/>
                    <a:ea typeface="微软雅黑" panose="020B0503020204020204" pitchFamily="34" charset="-122"/>
                  </a:rPr>
                  <a:t>跨洋运输</a:t>
                </a:r>
              </a:p>
            </p:txBody>
          </p:sp>
          <p:sp>
            <p:nvSpPr>
              <p:cNvPr id="24" name="Freeform 18">
                <a:extLst>
                  <a:ext uri="{FF2B5EF4-FFF2-40B4-BE49-F238E27FC236}">
                    <a16:creationId xmlns:a16="http://schemas.microsoft.com/office/drawing/2014/main" id="{DAF2CDA6-53B0-ABF1-70A7-72E134D14AAE}"/>
                  </a:ext>
                </a:extLst>
              </p:cNvPr>
              <p:cNvSpPr>
                <a:spLocks/>
              </p:cNvSpPr>
              <p:nvPr/>
            </p:nvSpPr>
            <p:spPr bwMode="auto">
              <a:xfrm>
                <a:off x="2994015" y="1731519"/>
                <a:ext cx="3057789" cy="2621114"/>
              </a:xfrm>
              <a:custGeom>
                <a:avLst/>
                <a:gdLst>
                  <a:gd name="T0" fmla="*/ 127 w 127"/>
                  <a:gd name="T1" fmla="*/ 64 h 124"/>
                  <a:gd name="T2" fmla="*/ 117 w 127"/>
                  <a:gd name="T3" fmla="*/ 76 h 124"/>
                  <a:gd name="T4" fmla="*/ 8 w 127"/>
                  <a:gd name="T5" fmla="*/ 124 h 124"/>
                  <a:gd name="T6" fmla="*/ 2 w 127"/>
                  <a:gd name="T7" fmla="*/ 123 h 124"/>
                  <a:gd name="T8" fmla="*/ 1 w 127"/>
                  <a:gd name="T9" fmla="*/ 118 h 124"/>
                  <a:gd name="T10" fmla="*/ 6 w 127"/>
                  <a:gd name="T11" fmla="*/ 94 h 124"/>
                  <a:gd name="T12" fmla="*/ 39 w 127"/>
                  <a:gd name="T13" fmla="*/ 62 h 124"/>
                  <a:gd name="T14" fmla="*/ 19 w 127"/>
                  <a:gd name="T15" fmla="*/ 38 h 124"/>
                  <a:gd name="T16" fmla="*/ 26 w 127"/>
                  <a:gd name="T17" fmla="*/ 6 h 124"/>
                  <a:gd name="T18" fmla="*/ 32 w 127"/>
                  <a:gd name="T19" fmla="*/ 1 h 124"/>
                  <a:gd name="T20" fmla="*/ 39 w 127"/>
                  <a:gd name="T21" fmla="*/ 2 h 124"/>
                  <a:gd name="T22" fmla="*/ 121 w 127"/>
                  <a:gd name="T23" fmla="*/ 52 h 124"/>
                  <a:gd name="T24" fmla="*/ 127 w 127"/>
                  <a:gd name="T25" fmla="*/ 64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7" h="124">
                    <a:moveTo>
                      <a:pt x="127" y="64"/>
                    </a:moveTo>
                    <a:cubicBezTo>
                      <a:pt x="127" y="71"/>
                      <a:pt x="117" y="76"/>
                      <a:pt x="117" y="76"/>
                    </a:cubicBezTo>
                    <a:cubicBezTo>
                      <a:pt x="8" y="124"/>
                      <a:pt x="8" y="124"/>
                      <a:pt x="8" y="124"/>
                    </a:cubicBezTo>
                    <a:cubicBezTo>
                      <a:pt x="8" y="124"/>
                      <a:pt x="4" y="124"/>
                      <a:pt x="2" y="123"/>
                    </a:cubicBezTo>
                    <a:cubicBezTo>
                      <a:pt x="0" y="121"/>
                      <a:pt x="1" y="118"/>
                      <a:pt x="1" y="118"/>
                    </a:cubicBezTo>
                    <a:cubicBezTo>
                      <a:pt x="6" y="94"/>
                      <a:pt x="6" y="94"/>
                      <a:pt x="6" y="94"/>
                    </a:cubicBezTo>
                    <a:cubicBezTo>
                      <a:pt x="6" y="94"/>
                      <a:pt x="39" y="81"/>
                      <a:pt x="39" y="62"/>
                    </a:cubicBezTo>
                    <a:cubicBezTo>
                      <a:pt x="40" y="48"/>
                      <a:pt x="19" y="38"/>
                      <a:pt x="19" y="38"/>
                    </a:cubicBezTo>
                    <a:cubicBezTo>
                      <a:pt x="26" y="6"/>
                      <a:pt x="26" y="6"/>
                      <a:pt x="26" y="6"/>
                    </a:cubicBezTo>
                    <a:cubicBezTo>
                      <a:pt x="26" y="6"/>
                      <a:pt x="28" y="2"/>
                      <a:pt x="32" y="1"/>
                    </a:cubicBezTo>
                    <a:cubicBezTo>
                      <a:pt x="36" y="0"/>
                      <a:pt x="39" y="2"/>
                      <a:pt x="39" y="2"/>
                    </a:cubicBezTo>
                    <a:cubicBezTo>
                      <a:pt x="121" y="52"/>
                      <a:pt x="121" y="52"/>
                      <a:pt x="121" y="52"/>
                    </a:cubicBezTo>
                    <a:cubicBezTo>
                      <a:pt x="121" y="52"/>
                      <a:pt x="127" y="57"/>
                      <a:pt x="127" y="64"/>
                    </a:cubicBezTo>
                    <a:close/>
                  </a:path>
                </a:pathLst>
              </a:custGeom>
              <a:solidFill>
                <a:schemeClr val="accent6"/>
              </a:solidFill>
              <a:ln w="3175" cap="flat" cmpd="sng" algn="ctr">
                <a:noFill/>
                <a:prstDash val="solid"/>
              </a:ln>
              <a:effectLst>
                <a:outerShdw blurRad="50800" dist="25400" dir="2700000" algn="tl" rotWithShape="0">
                  <a:prstClr val="black">
                    <a:alpha val="15000"/>
                  </a:prstClr>
                </a:outerShdw>
              </a:effectLst>
            </p:spPr>
            <p:txBody>
              <a:bodyPr lIns="288000" anchor="ctr"/>
              <a:lstStyle/>
              <a:p>
                <a:pPr algn="ctr" eaLnBrk="1" fontAlgn="auto" hangingPunct="1">
                  <a:spcBef>
                    <a:spcPts val="0"/>
                  </a:spcBef>
                  <a:spcAft>
                    <a:spcPts val="0"/>
                  </a:spcAft>
                  <a:defRPr/>
                </a:pPr>
                <a:r>
                  <a:rPr lang="zh-CN" altLang="en-US" sz="1400" b="1" kern="0" dirty="0">
                    <a:solidFill>
                      <a:schemeClr val="bg1"/>
                    </a:solidFill>
                    <a:latin typeface="微软雅黑" panose="020B0503020204020204" pitchFamily="34" charset="-122"/>
                    <a:ea typeface="微软雅黑" panose="020B0503020204020204" pitchFamily="34" charset="-122"/>
                  </a:rPr>
                  <a:t>工厂生产</a:t>
                </a:r>
                <a:endParaRPr lang="en-US" altLang="zh-CN" sz="1400" b="1" kern="0" dirty="0">
                  <a:solidFill>
                    <a:schemeClr val="bg1"/>
                  </a:solidFill>
                  <a:latin typeface="微软雅黑" panose="020B0503020204020204" pitchFamily="34" charset="-122"/>
                  <a:ea typeface="微软雅黑" panose="020B0503020204020204" pitchFamily="34" charset="-122"/>
                </a:endParaRPr>
              </a:p>
              <a:p>
                <a:pPr algn="ctr" eaLnBrk="1" fontAlgn="auto" hangingPunct="1">
                  <a:spcBef>
                    <a:spcPts val="0"/>
                  </a:spcBef>
                  <a:spcAft>
                    <a:spcPts val="0"/>
                  </a:spcAft>
                  <a:defRPr/>
                </a:pPr>
                <a:r>
                  <a:rPr lang="zh-CN" altLang="en-US" sz="1400" b="1" kern="0" dirty="0">
                    <a:solidFill>
                      <a:schemeClr val="bg1"/>
                    </a:solidFill>
                    <a:latin typeface="微软雅黑" panose="020B0503020204020204" pitchFamily="34" charset="-122"/>
                    <a:ea typeface="微软雅黑" panose="020B0503020204020204" pitchFamily="34" charset="-122"/>
                  </a:rPr>
                  <a:t>建筑模块</a:t>
                </a:r>
              </a:p>
            </p:txBody>
          </p:sp>
          <p:sp>
            <p:nvSpPr>
              <p:cNvPr id="26" name="Freeform 17">
                <a:extLst>
                  <a:ext uri="{FF2B5EF4-FFF2-40B4-BE49-F238E27FC236}">
                    <a16:creationId xmlns:a16="http://schemas.microsoft.com/office/drawing/2014/main" id="{49CFA934-142C-B31F-838B-112999D173E8}"/>
                  </a:ext>
                </a:extLst>
              </p:cNvPr>
              <p:cNvSpPr>
                <a:spLocks/>
              </p:cNvSpPr>
              <p:nvPr/>
            </p:nvSpPr>
            <p:spPr bwMode="auto">
              <a:xfrm>
                <a:off x="8854832" y="1853173"/>
                <a:ext cx="2848992" cy="2804124"/>
              </a:xfrm>
              <a:custGeom>
                <a:avLst/>
                <a:gdLst>
                  <a:gd name="T0" fmla="*/ 145 w 145"/>
                  <a:gd name="T1" fmla="*/ 74 h 143"/>
                  <a:gd name="T2" fmla="*/ 133 w 145"/>
                  <a:gd name="T3" fmla="*/ 88 h 143"/>
                  <a:gd name="T4" fmla="*/ 8 w 145"/>
                  <a:gd name="T5" fmla="*/ 143 h 143"/>
                  <a:gd name="T6" fmla="*/ 2 w 145"/>
                  <a:gd name="T7" fmla="*/ 141 h 143"/>
                  <a:gd name="T8" fmla="*/ 0 w 145"/>
                  <a:gd name="T9" fmla="*/ 135 h 143"/>
                  <a:gd name="T10" fmla="*/ 6 w 145"/>
                  <a:gd name="T11" fmla="*/ 108 h 143"/>
                  <a:gd name="T12" fmla="*/ 50 w 145"/>
                  <a:gd name="T13" fmla="*/ 73 h 143"/>
                  <a:gd name="T14" fmla="*/ 21 w 145"/>
                  <a:gd name="T15" fmla="*/ 44 h 143"/>
                  <a:gd name="T16" fmla="*/ 29 w 145"/>
                  <a:gd name="T17" fmla="*/ 8 h 143"/>
                  <a:gd name="T18" fmla="*/ 36 w 145"/>
                  <a:gd name="T19" fmla="*/ 1 h 143"/>
                  <a:gd name="T20" fmla="*/ 44 w 145"/>
                  <a:gd name="T21" fmla="*/ 3 h 143"/>
                  <a:gd name="T22" fmla="*/ 138 w 145"/>
                  <a:gd name="T23" fmla="*/ 61 h 143"/>
                  <a:gd name="T24" fmla="*/ 145 w 145"/>
                  <a:gd name="T25" fmla="*/ 7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5" h="143">
                    <a:moveTo>
                      <a:pt x="145" y="74"/>
                    </a:moveTo>
                    <a:cubicBezTo>
                      <a:pt x="145" y="82"/>
                      <a:pt x="133" y="88"/>
                      <a:pt x="133" y="88"/>
                    </a:cubicBezTo>
                    <a:cubicBezTo>
                      <a:pt x="8" y="143"/>
                      <a:pt x="8" y="143"/>
                      <a:pt x="8" y="143"/>
                    </a:cubicBezTo>
                    <a:cubicBezTo>
                      <a:pt x="8" y="143"/>
                      <a:pt x="4" y="143"/>
                      <a:pt x="2" y="141"/>
                    </a:cubicBezTo>
                    <a:cubicBezTo>
                      <a:pt x="0" y="139"/>
                      <a:pt x="0" y="135"/>
                      <a:pt x="0" y="135"/>
                    </a:cubicBezTo>
                    <a:cubicBezTo>
                      <a:pt x="6" y="108"/>
                      <a:pt x="6" y="108"/>
                      <a:pt x="6" y="108"/>
                    </a:cubicBezTo>
                    <a:cubicBezTo>
                      <a:pt x="6" y="108"/>
                      <a:pt x="50" y="92"/>
                      <a:pt x="50" y="73"/>
                    </a:cubicBezTo>
                    <a:cubicBezTo>
                      <a:pt x="49" y="57"/>
                      <a:pt x="21" y="44"/>
                      <a:pt x="21" y="44"/>
                    </a:cubicBezTo>
                    <a:cubicBezTo>
                      <a:pt x="29" y="8"/>
                      <a:pt x="29" y="8"/>
                      <a:pt x="29" y="8"/>
                    </a:cubicBezTo>
                    <a:cubicBezTo>
                      <a:pt x="29" y="8"/>
                      <a:pt x="31" y="3"/>
                      <a:pt x="36" y="1"/>
                    </a:cubicBezTo>
                    <a:cubicBezTo>
                      <a:pt x="40" y="0"/>
                      <a:pt x="44" y="3"/>
                      <a:pt x="44" y="3"/>
                    </a:cubicBezTo>
                    <a:cubicBezTo>
                      <a:pt x="138" y="61"/>
                      <a:pt x="138" y="61"/>
                      <a:pt x="138" y="61"/>
                    </a:cubicBezTo>
                    <a:cubicBezTo>
                      <a:pt x="138" y="61"/>
                      <a:pt x="145" y="65"/>
                      <a:pt x="145" y="74"/>
                    </a:cubicBezTo>
                    <a:close/>
                  </a:path>
                </a:pathLst>
              </a:custGeom>
              <a:solidFill>
                <a:srgbClr val="AE0B2A"/>
              </a:solidFill>
              <a:ln w="3175" cap="flat" cmpd="sng" algn="ctr">
                <a:noFill/>
                <a:prstDash val="solid"/>
              </a:ln>
              <a:effectLst>
                <a:outerShdw blurRad="50800" dist="25400" dir="2700000" algn="tl" rotWithShape="0">
                  <a:prstClr val="black">
                    <a:alpha val="15000"/>
                  </a:prstClr>
                </a:outerShdw>
              </a:effectLst>
            </p:spPr>
            <p:txBody>
              <a:bodyPr lIns="540000" anchor="ctr"/>
              <a:lstStyle/>
              <a:p>
                <a:pPr algn="ctr" eaLnBrk="1" fontAlgn="auto" hangingPunct="1">
                  <a:spcBef>
                    <a:spcPts val="0"/>
                  </a:spcBef>
                  <a:spcAft>
                    <a:spcPts val="0"/>
                  </a:spcAft>
                  <a:defRPr/>
                </a:pPr>
                <a:r>
                  <a:rPr lang="zh-CN" altLang="en-US" sz="1400" b="1" kern="0" dirty="0">
                    <a:solidFill>
                      <a:schemeClr val="bg1"/>
                    </a:solidFill>
                    <a:latin typeface="微软雅黑" panose="020B0503020204020204" pitchFamily="34" charset="-122"/>
                    <a:ea typeface="微软雅黑" panose="020B0503020204020204" pitchFamily="34" charset="-122"/>
                  </a:rPr>
                  <a:t>抵达施工地</a:t>
                </a:r>
              </a:p>
            </p:txBody>
          </p:sp>
          <p:cxnSp>
            <p:nvCxnSpPr>
              <p:cNvPr id="28" name="直接箭头连接符 27">
                <a:extLst>
                  <a:ext uri="{FF2B5EF4-FFF2-40B4-BE49-F238E27FC236}">
                    <a16:creationId xmlns:a16="http://schemas.microsoft.com/office/drawing/2014/main" id="{84E0AAD1-E8A1-AF56-60E7-DCA714E21F0F}"/>
                  </a:ext>
                </a:extLst>
              </p:cNvPr>
              <p:cNvCxnSpPr>
                <a:cxnSpLocks/>
              </p:cNvCxnSpPr>
              <p:nvPr/>
            </p:nvCxnSpPr>
            <p:spPr>
              <a:xfrm>
                <a:off x="7414880" y="3985698"/>
                <a:ext cx="254722" cy="1229414"/>
              </a:xfrm>
              <a:prstGeom prst="straightConnector1">
                <a:avLst/>
              </a:prstGeom>
              <a:ln w="12700">
                <a:solidFill>
                  <a:schemeClr val="accent5"/>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9" name="直接箭头连接符 28">
                <a:extLst>
                  <a:ext uri="{FF2B5EF4-FFF2-40B4-BE49-F238E27FC236}">
                    <a16:creationId xmlns:a16="http://schemas.microsoft.com/office/drawing/2014/main" id="{533CA884-8CFF-1B84-983E-EBEFE30D7170}"/>
                  </a:ext>
                </a:extLst>
              </p:cNvPr>
              <p:cNvCxnSpPr>
                <a:cxnSpLocks/>
              </p:cNvCxnSpPr>
              <p:nvPr/>
            </p:nvCxnSpPr>
            <p:spPr>
              <a:xfrm>
                <a:off x="4291004" y="4155141"/>
                <a:ext cx="4408" cy="1110327"/>
              </a:xfrm>
              <a:prstGeom prst="straightConnector1">
                <a:avLst/>
              </a:prstGeom>
              <a:ln w="12700">
                <a:solidFill>
                  <a:schemeClr val="accent6"/>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a:extLst>
                  <a:ext uri="{FF2B5EF4-FFF2-40B4-BE49-F238E27FC236}">
                    <a16:creationId xmlns:a16="http://schemas.microsoft.com/office/drawing/2014/main" id="{01CF090F-942D-4F22-6E72-EE24BC8FDDA4}"/>
                  </a:ext>
                </a:extLst>
              </p:cNvPr>
              <p:cNvCxnSpPr>
                <a:cxnSpLocks/>
              </p:cNvCxnSpPr>
              <p:nvPr/>
            </p:nvCxnSpPr>
            <p:spPr>
              <a:xfrm>
                <a:off x="11654367" y="3480419"/>
                <a:ext cx="705831" cy="722063"/>
              </a:xfrm>
              <a:prstGeom prst="straightConnector1">
                <a:avLst/>
              </a:prstGeom>
              <a:ln w="12700">
                <a:solidFill>
                  <a:srgbClr val="AE0B2A"/>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1" name="椭圆 30">
                <a:extLst>
                  <a:ext uri="{FF2B5EF4-FFF2-40B4-BE49-F238E27FC236}">
                    <a16:creationId xmlns:a16="http://schemas.microsoft.com/office/drawing/2014/main" id="{5C45C34E-2C87-A97E-9AC2-B78C671AC71B}"/>
                  </a:ext>
                </a:extLst>
              </p:cNvPr>
              <p:cNvSpPr/>
              <p:nvPr/>
            </p:nvSpPr>
            <p:spPr>
              <a:xfrm>
                <a:off x="2846665" y="2703899"/>
                <a:ext cx="170836" cy="17083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eaLnBrk="1" fontAlgn="auto" hangingPunct="1">
                  <a:spcBef>
                    <a:spcPts val="0"/>
                  </a:spcBef>
                  <a:spcAft>
                    <a:spcPts val="0"/>
                  </a:spcAft>
                  <a:defRPr/>
                </a:pP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2" name="椭圆 31">
                <a:extLst>
                  <a:ext uri="{FF2B5EF4-FFF2-40B4-BE49-F238E27FC236}">
                    <a16:creationId xmlns:a16="http://schemas.microsoft.com/office/drawing/2014/main" id="{B6769787-14DC-54E1-6780-40B92BD3965C}"/>
                  </a:ext>
                </a:extLst>
              </p:cNvPr>
              <p:cNvSpPr/>
              <p:nvPr/>
            </p:nvSpPr>
            <p:spPr>
              <a:xfrm>
                <a:off x="4208176" y="4027446"/>
                <a:ext cx="170835" cy="1708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eaLnBrk="1" fontAlgn="auto" hangingPunct="1">
                  <a:spcBef>
                    <a:spcPts val="0"/>
                  </a:spcBef>
                  <a:spcAft>
                    <a:spcPts val="0"/>
                  </a:spcAft>
                  <a:defRPr/>
                </a:pP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3" name="椭圆 32">
                <a:extLst>
                  <a:ext uri="{FF2B5EF4-FFF2-40B4-BE49-F238E27FC236}">
                    <a16:creationId xmlns:a16="http://schemas.microsoft.com/office/drawing/2014/main" id="{A277B566-CA42-D698-6211-D8D6E14C88A4}"/>
                  </a:ext>
                </a:extLst>
              </p:cNvPr>
              <p:cNvSpPr/>
              <p:nvPr/>
            </p:nvSpPr>
            <p:spPr>
              <a:xfrm>
                <a:off x="6701690" y="2407093"/>
                <a:ext cx="172562" cy="17083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eaLnBrk="1" fontAlgn="auto" hangingPunct="1">
                  <a:spcBef>
                    <a:spcPts val="0"/>
                  </a:spcBef>
                  <a:spcAft>
                    <a:spcPts val="0"/>
                  </a:spcAft>
                  <a:defRPr/>
                </a:pP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4" name="椭圆 33">
                <a:extLst>
                  <a:ext uri="{FF2B5EF4-FFF2-40B4-BE49-F238E27FC236}">
                    <a16:creationId xmlns:a16="http://schemas.microsoft.com/office/drawing/2014/main" id="{B79045DC-D22C-7DF2-F421-E748B796D626}"/>
                  </a:ext>
                </a:extLst>
              </p:cNvPr>
              <p:cNvSpPr/>
              <p:nvPr/>
            </p:nvSpPr>
            <p:spPr>
              <a:xfrm>
                <a:off x="8225409" y="4484735"/>
                <a:ext cx="170835" cy="17256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eaLnBrk="1" fontAlgn="auto" hangingPunct="1">
                  <a:spcBef>
                    <a:spcPts val="0"/>
                  </a:spcBef>
                  <a:spcAft>
                    <a:spcPts val="0"/>
                  </a:spcAft>
                  <a:defRPr/>
                </a:pP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6" name="TextBox 57">
                <a:extLst>
                  <a:ext uri="{FF2B5EF4-FFF2-40B4-BE49-F238E27FC236}">
                    <a16:creationId xmlns:a16="http://schemas.microsoft.com/office/drawing/2014/main" id="{C8ECCBCA-5368-4F90-34E2-D5941A236F68}"/>
                  </a:ext>
                </a:extLst>
              </p:cNvPr>
              <p:cNvSpPr txBox="1"/>
              <p:nvPr/>
            </p:nvSpPr>
            <p:spPr bwMode="auto">
              <a:xfrm>
                <a:off x="5948895" y="5198303"/>
                <a:ext cx="2905937" cy="1252376"/>
              </a:xfrm>
              <a:prstGeom prst="rect">
                <a:avLst/>
              </a:prstGeom>
              <a:noFill/>
            </p:spPr>
            <p:txBody>
              <a:bodyPr>
                <a:spAutoFit/>
              </a:bodyPr>
              <a:lstStyle/>
              <a:p>
                <a:pPr algn="ctr">
                  <a:lnSpc>
                    <a:spcPct val="120000"/>
                  </a:lnSpc>
                  <a:defRPr/>
                </a:pPr>
                <a:r>
                  <a:rPr lang="zh-CN" altLang="en-US" sz="1400" kern="0" dirty="0">
                    <a:latin typeface="微软雅黑" panose="020B0503020204020204" pitchFamily="34" charset="-122"/>
                    <a:ea typeface="微软雅黑" panose="020B0503020204020204" pitchFamily="34" charset="-122"/>
                    <a:cs typeface="Arial" pitchFamily="34" charset="0"/>
                  </a:rPr>
                  <a:t>丰富的跨国货运经验</a:t>
                </a:r>
                <a:endParaRPr lang="en-US" altLang="zh-CN" sz="1400" kern="0" dirty="0">
                  <a:latin typeface="微软雅黑" panose="020B0503020204020204" pitchFamily="34" charset="-122"/>
                  <a:ea typeface="微软雅黑" panose="020B0503020204020204" pitchFamily="34" charset="-122"/>
                  <a:cs typeface="Arial" pitchFamily="34" charset="0"/>
                </a:endParaRPr>
              </a:p>
              <a:p>
                <a:pPr algn="ctr">
                  <a:lnSpc>
                    <a:spcPct val="120000"/>
                  </a:lnSpc>
                  <a:defRPr/>
                </a:pPr>
                <a:r>
                  <a:rPr lang="zh-CN" altLang="en-US" sz="1400" kern="0" dirty="0">
                    <a:latin typeface="微软雅黑" panose="020B0503020204020204" pitchFamily="34" charset="-122"/>
                    <a:ea typeface="微软雅黑" panose="020B0503020204020204" pitchFamily="34" charset="-122"/>
                    <a:cs typeface="Arial" pitchFamily="34" charset="0"/>
                  </a:rPr>
                  <a:t>发挥海运经验</a:t>
                </a:r>
                <a:endParaRPr lang="en-US" altLang="zh-CN" sz="1400" kern="0" dirty="0">
                  <a:latin typeface="微软雅黑" panose="020B0503020204020204" pitchFamily="34" charset="-122"/>
                  <a:ea typeface="微软雅黑" panose="020B0503020204020204" pitchFamily="34" charset="-122"/>
                  <a:cs typeface="Arial" pitchFamily="34" charset="0"/>
                </a:endParaRPr>
              </a:p>
              <a:p>
                <a:pPr algn="ctr">
                  <a:lnSpc>
                    <a:spcPct val="120000"/>
                  </a:lnSpc>
                  <a:defRPr/>
                </a:pPr>
                <a:endParaRPr lang="en-US" altLang="zh-CN" sz="1400" kern="0" dirty="0">
                  <a:latin typeface="微软雅黑" panose="020B0503020204020204" pitchFamily="34" charset="-122"/>
                  <a:ea typeface="微软雅黑" panose="020B0503020204020204" pitchFamily="34" charset="-122"/>
                </a:endParaRPr>
              </a:p>
            </p:txBody>
          </p:sp>
          <p:sp>
            <p:nvSpPr>
              <p:cNvPr id="37" name="TextBox 57">
                <a:extLst>
                  <a:ext uri="{FF2B5EF4-FFF2-40B4-BE49-F238E27FC236}">
                    <a16:creationId xmlns:a16="http://schemas.microsoft.com/office/drawing/2014/main" id="{8F4C92ED-4163-0861-3548-4DFA998094B6}"/>
                  </a:ext>
                </a:extLst>
              </p:cNvPr>
              <p:cNvSpPr txBox="1"/>
              <p:nvPr/>
            </p:nvSpPr>
            <p:spPr bwMode="auto">
              <a:xfrm>
                <a:off x="2858514" y="5285460"/>
                <a:ext cx="2905937" cy="869658"/>
              </a:xfrm>
              <a:prstGeom prst="rect">
                <a:avLst/>
              </a:prstGeom>
              <a:noFill/>
            </p:spPr>
            <p:txBody>
              <a:bodyPr>
                <a:spAutoFit/>
              </a:bodyPr>
              <a:lstStyle/>
              <a:p>
                <a:pPr algn="ctr">
                  <a:lnSpc>
                    <a:spcPct val="120000"/>
                  </a:lnSpc>
                  <a:defRPr/>
                </a:pPr>
                <a:r>
                  <a:rPr lang="zh-CN" altLang="en-US" sz="1400" kern="0" dirty="0">
                    <a:latin typeface="+mn-ea"/>
                    <a:cs typeface="Arial" pitchFamily="34" charset="0"/>
                  </a:rPr>
                  <a:t>在</a:t>
                </a:r>
                <a:r>
                  <a:rPr lang="zh-CN" altLang="en-US" sz="1400" b="0" i="0" dirty="0">
                    <a:solidFill>
                      <a:srgbClr val="222222"/>
                    </a:solidFill>
                    <a:effectLst/>
                    <a:highlight>
                      <a:srgbClr val="FFFFFF"/>
                    </a:highlight>
                    <a:latin typeface="+mn-ea"/>
                  </a:rPr>
                  <a:t>香港郊外生产</a:t>
                </a:r>
                <a:endParaRPr lang="en-US" altLang="zh-CN" sz="1400" b="0" i="0" dirty="0">
                  <a:solidFill>
                    <a:srgbClr val="222222"/>
                  </a:solidFill>
                  <a:effectLst/>
                  <a:highlight>
                    <a:srgbClr val="FFFFFF"/>
                  </a:highlight>
                  <a:latin typeface="+mn-ea"/>
                </a:endParaRPr>
              </a:p>
              <a:p>
                <a:pPr algn="ctr">
                  <a:lnSpc>
                    <a:spcPct val="120000"/>
                  </a:lnSpc>
                  <a:defRPr/>
                </a:pPr>
                <a:r>
                  <a:rPr lang="zh-CN" altLang="en-US" sz="1400" kern="0" dirty="0">
                    <a:solidFill>
                      <a:srgbClr val="222222"/>
                    </a:solidFill>
                    <a:highlight>
                      <a:srgbClr val="FFFFFF"/>
                    </a:highlight>
                    <a:latin typeface="+mn-ea"/>
                  </a:rPr>
                  <a:t>人力成本低</a:t>
                </a:r>
                <a:endParaRPr lang="en-US" altLang="zh-CN" sz="1400" kern="0" dirty="0">
                  <a:latin typeface="+mn-ea"/>
                </a:endParaRPr>
              </a:p>
            </p:txBody>
          </p:sp>
          <p:sp>
            <p:nvSpPr>
              <p:cNvPr id="38" name="TextBox 57">
                <a:extLst>
                  <a:ext uri="{FF2B5EF4-FFF2-40B4-BE49-F238E27FC236}">
                    <a16:creationId xmlns:a16="http://schemas.microsoft.com/office/drawing/2014/main" id="{7C50297A-6720-54B3-B7A1-ACB723F101E8}"/>
                  </a:ext>
                </a:extLst>
              </p:cNvPr>
              <p:cNvSpPr txBox="1"/>
              <p:nvPr/>
            </p:nvSpPr>
            <p:spPr bwMode="auto">
              <a:xfrm>
                <a:off x="11675264" y="4079918"/>
                <a:ext cx="2905937" cy="486940"/>
              </a:xfrm>
              <a:prstGeom prst="rect">
                <a:avLst/>
              </a:prstGeom>
              <a:noFill/>
            </p:spPr>
            <p:txBody>
              <a:bodyPr>
                <a:spAutoFit/>
              </a:bodyPr>
              <a:lstStyle/>
              <a:p>
                <a:pPr algn="ctr">
                  <a:lnSpc>
                    <a:spcPct val="120000"/>
                  </a:lnSpc>
                  <a:defRPr/>
                </a:pPr>
                <a:r>
                  <a:rPr lang="zh-CN" altLang="en-US" sz="1400" kern="0" dirty="0">
                    <a:latin typeface="微软雅黑" panose="020B0503020204020204" pitchFamily="34" charset="-122"/>
                    <a:ea typeface="微软雅黑" panose="020B0503020204020204" pitchFamily="34" charset="-122"/>
                    <a:cs typeface="Arial" pitchFamily="34" charset="0"/>
                  </a:rPr>
                  <a:t>抵达目标工地进行装配</a:t>
                </a:r>
                <a:endParaRPr lang="en-US" altLang="zh-CN" sz="1400" kern="0" dirty="0">
                  <a:latin typeface="微软雅黑" panose="020B0503020204020204" pitchFamily="34" charset="-122"/>
                  <a:ea typeface="微软雅黑" panose="020B0503020204020204" pitchFamily="34" charset="-122"/>
                </a:endParaRPr>
              </a:p>
            </p:txBody>
          </p:sp>
        </p:grpSp>
      </p:grpSp>
    </p:spTree>
    <p:extLst>
      <p:ext uri="{BB962C8B-B14F-4D97-AF65-F5344CB8AC3E}">
        <p14:creationId xmlns:p14="http://schemas.microsoft.com/office/powerpoint/2010/main" val="13465820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2400" dirty="0"/>
              <a:t>CIMC</a:t>
            </a:r>
            <a:r>
              <a:rPr lang="zh-CN" altLang="en-US" sz="2400" dirty="0"/>
              <a:t>在香港建厂的优势</a:t>
            </a:r>
            <a:endParaRPr lang="zh-CN" altLang="en-US" dirty="0"/>
          </a:p>
        </p:txBody>
      </p:sp>
      <p:sp>
        <p:nvSpPr>
          <p:cNvPr id="3" name="内容占位符 2"/>
          <p:cNvSpPr>
            <a:spLocks noGrp="1"/>
          </p:cNvSpPr>
          <p:nvPr>
            <p:ph sz="quarter" idx="13"/>
          </p:nvPr>
        </p:nvSpPr>
        <p:spPr/>
        <p:txBody>
          <a:bodyPr/>
          <a:lstStyle/>
          <a:p>
            <a:r>
              <a:rPr lang="en-US" altLang="zh-CN" dirty="0"/>
              <a:t>https://mic.cic.hk/files/MicEvent/36/File/1_%E5%A4%A7%E7%81%A3%E5%8D%80%E5%84%AA%E5%8B%A2%E8%B3%87%E6%BA%90%E5%8A%A9%E5%8A%9B%E9%A6%99%E6%B8%AFMiC%E7%99%BC%E5%B1%95.pdf</a:t>
            </a:r>
            <a:endParaRPr lang="zh-CN" altLang="en-US" dirty="0"/>
          </a:p>
        </p:txBody>
      </p:sp>
      <p:sp>
        <p:nvSpPr>
          <p:cNvPr id="4" name="文本占位符 3"/>
          <p:cNvSpPr>
            <a:spLocks noGrp="1"/>
          </p:cNvSpPr>
          <p:nvPr>
            <p:ph type="body" sz="quarter" idx="15"/>
          </p:nvPr>
        </p:nvSpPr>
        <p:spPr/>
        <p:txBody>
          <a:bodyPr/>
          <a:lstStyle/>
          <a:p>
            <a:endParaRPr lang="zh-CN" altLang="en-US"/>
          </a:p>
        </p:txBody>
      </p:sp>
      <p:pic>
        <p:nvPicPr>
          <p:cNvPr id="11" name="图片 10">
            <a:extLst>
              <a:ext uri="{FF2B5EF4-FFF2-40B4-BE49-F238E27FC236}">
                <a16:creationId xmlns:a16="http://schemas.microsoft.com/office/drawing/2014/main" id="{9C96382E-9109-0FDC-3012-CC0FE9A5CE78}"/>
              </a:ext>
            </a:extLst>
          </p:cNvPr>
          <p:cNvPicPr>
            <a:picLocks noChangeAspect="1"/>
          </p:cNvPicPr>
          <p:nvPr/>
        </p:nvPicPr>
        <p:blipFill rotWithShape="1">
          <a:blip r:embed="rId2"/>
          <a:srcRect t="23176"/>
          <a:stretch/>
        </p:blipFill>
        <p:spPr>
          <a:xfrm>
            <a:off x="588963" y="1089386"/>
            <a:ext cx="11399622" cy="4131543"/>
          </a:xfrm>
          <a:prstGeom prst="rect">
            <a:avLst/>
          </a:prstGeom>
        </p:spPr>
      </p:pic>
    </p:spTree>
    <p:extLst>
      <p:ext uri="{BB962C8B-B14F-4D97-AF65-F5344CB8AC3E}">
        <p14:creationId xmlns:p14="http://schemas.microsoft.com/office/powerpoint/2010/main" val="26550113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2400" dirty="0"/>
              <a:t>CIMC</a:t>
            </a:r>
            <a:r>
              <a:rPr lang="zh-CN" altLang="en-US" sz="2400" dirty="0"/>
              <a:t>香港模块化建筑</a:t>
            </a:r>
            <a:r>
              <a:rPr lang="zh-CN" altLang="en-US" dirty="0"/>
              <a:t>工厂</a:t>
            </a:r>
          </a:p>
        </p:txBody>
      </p:sp>
      <p:sp>
        <p:nvSpPr>
          <p:cNvPr id="3" name="内容占位符 2"/>
          <p:cNvSpPr>
            <a:spLocks noGrp="1"/>
          </p:cNvSpPr>
          <p:nvPr>
            <p:ph sz="quarter" idx="13"/>
          </p:nvPr>
        </p:nvSpPr>
        <p:spPr/>
        <p:txBody>
          <a:bodyPr/>
          <a:lstStyle/>
          <a:p>
            <a:r>
              <a:rPr lang="en-US" altLang="zh-CN" dirty="0"/>
              <a:t>https://mic.cic.hk/files/MicEvent/36/File/1_%E5%A4%A7%E7%81%A3%E5%8D%80%E5%84%AA%E5%8B%A2%E8%B3%87%E6%BA%90%E5%8A%A9%E5%8A%9B%E9%A6%99%E6%B8%AFMiC%E7%99%BC%E5%B1%95.pdf</a:t>
            </a:r>
            <a:endParaRPr lang="zh-CN" altLang="en-US" dirty="0"/>
          </a:p>
        </p:txBody>
      </p:sp>
      <p:sp>
        <p:nvSpPr>
          <p:cNvPr id="4" name="文本占位符 3"/>
          <p:cNvSpPr>
            <a:spLocks noGrp="1"/>
          </p:cNvSpPr>
          <p:nvPr>
            <p:ph type="body" sz="quarter" idx="15"/>
          </p:nvPr>
        </p:nvSpPr>
        <p:spPr/>
        <p:txBody>
          <a:bodyPr/>
          <a:lstStyle/>
          <a:p>
            <a:endParaRPr lang="zh-CN" altLang="en-US"/>
          </a:p>
        </p:txBody>
      </p:sp>
      <p:pic>
        <p:nvPicPr>
          <p:cNvPr id="6" name="图片 5">
            <a:extLst>
              <a:ext uri="{FF2B5EF4-FFF2-40B4-BE49-F238E27FC236}">
                <a16:creationId xmlns:a16="http://schemas.microsoft.com/office/drawing/2014/main" id="{416B8A8A-137B-55BC-F049-8864F6943C51}"/>
              </a:ext>
            </a:extLst>
          </p:cNvPr>
          <p:cNvPicPr>
            <a:picLocks noChangeAspect="1"/>
          </p:cNvPicPr>
          <p:nvPr/>
        </p:nvPicPr>
        <p:blipFill>
          <a:blip r:embed="rId2"/>
          <a:stretch>
            <a:fillRect/>
          </a:stretch>
        </p:blipFill>
        <p:spPr>
          <a:xfrm>
            <a:off x="588963" y="1172857"/>
            <a:ext cx="11012208" cy="4067737"/>
          </a:xfrm>
          <a:prstGeom prst="rect">
            <a:avLst/>
          </a:prstGeom>
        </p:spPr>
      </p:pic>
    </p:spTree>
    <p:extLst>
      <p:ext uri="{BB962C8B-B14F-4D97-AF65-F5344CB8AC3E}">
        <p14:creationId xmlns:p14="http://schemas.microsoft.com/office/powerpoint/2010/main" val="13201586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2400" dirty="0"/>
              <a:t>CIMC</a:t>
            </a:r>
            <a:r>
              <a:rPr lang="zh-CN" altLang="en-US" sz="2400" dirty="0"/>
              <a:t>模块化建筑</a:t>
            </a:r>
            <a:r>
              <a:rPr lang="zh-CN" altLang="en-US" dirty="0"/>
              <a:t>结构</a:t>
            </a:r>
          </a:p>
        </p:txBody>
      </p:sp>
      <p:sp>
        <p:nvSpPr>
          <p:cNvPr id="3" name="内容占位符 2"/>
          <p:cNvSpPr>
            <a:spLocks noGrp="1"/>
          </p:cNvSpPr>
          <p:nvPr>
            <p:ph sz="quarter" idx="13"/>
          </p:nvPr>
        </p:nvSpPr>
        <p:spPr/>
        <p:txBody>
          <a:bodyPr/>
          <a:lstStyle/>
          <a:p>
            <a:r>
              <a:rPr lang="en-US" altLang="zh-CN" dirty="0"/>
              <a:t>https://mic.cic.hk/files/MicEvent/36/File/1_%E5%A4%A7%E7%81%A3%E5%8D%80%E5%84%AA%E5%8B%A2%E8%B3%87%E6%BA%90%E5%8A%A9%E5%8A%9B%E9%A6%99%E6%B8%AFMiC%E7%99%BC%E5%B1%95.pdf</a:t>
            </a:r>
            <a:endParaRPr lang="zh-CN" altLang="en-US" dirty="0"/>
          </a:p>
        </p:txBody>
      </p:sp>
      <p:sp>
        <p:nvSpPr>
          <p:cNvPr id="4" name="文本占位符 3"/>
          <p:cNvSpPr>
            <a:spLocks noGrp="1"/>
          </p:cNvSpPr>
          <p:nvPr>
            <p:ph type="body" sz="quarter" idx="15"/>
          </p:nvPr>
        </p:nvSpPr>
        <p:spPr/>
        <p:txBody>
          <a:bodyPr/>
          <a:lstStyle/>
          <a:p>
            <a:endParaRPr lang="zh-CN" altLang="en-US"/>
          </a:p>
        </p:txBody>
      </p:sp>
      <p:pic>
        <p:nvPicPr>
          <p:cNvPr id="7" name="图片 6">
            <a:extLst>
              <a:ext uri="{FF2B5EF4-FFF2-40B4-BE49-F238E27FC236}">
                <a16:creationId xmlns:a16="http://schemas.microsoft.com/office/drawing/2014/main" id="{EF5AE9D3-96AD-A06F-88D6-E4282BA8FB4D}"/>
              </a:ext>
            </a:extLst>
          </p:cNvPr>
          <p:cNvPicPr>
            <a:picLocks noChangeAspect="1"/>
          </p:cNvPicPr>
          <p:nvPr/>
        </p:nvPicPr>
        <p:blipFill>
          <a:blip r:embed="rId2"/>
          <a:stretch>
            <a:fillRect/>
          </a:stretch>
        </p:blipFill>
        <p:spPr>
          <a:xfrm>
            <a:off x="667621" y="1312985"/>
            <a:ext cx="10992948" cy="4202911"/>
          </a:xfrm>
          <a:prstGeom prst="rect">
            <a:avLst/>
          </a:prstGeom>
        </p:spPr>
      </p:pic>
    </p:spTree>
    <p:extLst>
      <p:ext uri="{BB962C8B-B14F-4D97-AF65-F5344CB8AC3E}">
        <p14:creationId xmlns:p14="http://schemas.microsoft.com/office/powerpoint/2010/main" val="3269637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2400" dirty="0"/>
              <a:t>CIMC</a:t>
            </a:r>
            <a:r>
              <a:rPr lang="zh-CN" altLang="en-US" sz="2400" dirty="0"/>
              <a:t>全球物流能力</a:t>
            </a:r>
            <a:endParaRPr lang="zh-CN" altLang="en-US" dirty="0"/>
          </a:p>
        </p:txBody>
      </p:sp>
      <p:sp>
        <p:nvSpPr>
          <p:cNvPr id="3" name="内容占位符 2"/>
          <p:cNvSpPr>
            <a:spLocks noGrp="1"/>
          </p:cNvSpPr>
          <p:nvPr>
            <p:ph sz="quarter" idx="13"/>
          </p:nvPr>
        </p:nvSpPr>
        <p:spPr/>
        <p:txBody>
          <a:bodyPr/>
          <a:lstStyle/>
          <a:p>
            <a:r>
              <a:rPr lang="en-US" altLang="zh-CN" dirty="0"/>
              <a:t>https://mic.cic.hk/files/MicEvent/36/File/1_%E5%A4%A7%E7%81%A3%E5%8D%80%E5%84%AA%E5%8B%A2%E8%B3%87%E6%BA%90%E5%8A%A9%E5%8A%9B%E9%A6%99%E6%B8%AFMiC%E7%99%BC%E5%B1%95.pdf</a:t>
            </a:r>
            <a:endParaRPr lang="zh-CN" altLang="en-US" dirty="0"/>
          </a:p>
        </p:txBody>
      </p:sp>
      <p:sp>
        <p:nvSpPr>
          <p:cNvPr id="4" name="文本占位符 3"/>
          <p:cNvSpPr>
            <a:spLocks noGrp="1"/>
          </p:cNvSpPr>
          <p:nvPr>
            <p:ph type="body" sz="quarter" idx="15"/>
          </p:nvPr>
        </p:nvSpPr>
        <p:spPr/>
        <p:txBody>
          <a:bodyPr/>
          <a:lstStyle/>
          <a:p>
            <a:endParaRPr lang="zh-CN" altLang="en-US"/>
          </a:p>
        </p:txBody>
      </p:sp>
      <p:pic>
        <p:nvPicPr>
          <p:cNvPr id="6" name="图片 5">
            <a:extLst>
              <a:ext uri="{FF2B5EF4-FFF2-40B4-BE49-F238E27FC236}">
                <a16:creationId xmlns:a16="http://schemas.microsoft.com/office/drawing/2014/main" id="{AA9900AF-9FE6-D8F9-BC77-2B1D1E83961A}"/>
              </a:ext>
            </a:extLst>
          </p:cNvPr>
          <p:cNvPicPr>
            <a:picLocks noChangeAspect="1"/>
          </p:cNvPicPr>
          <p:nvPr/>
        </p:nvPicPr>
        <p:blipFill rotWithShape="1">
          <a:blip r:embed="rId2"/>
          <a:srcRect t="2701"/>
          <a:stretch/>
        </p:blipFill>
        <p:spPr>
          <a:xfrm>
            <a:off x="638124" y="1268360"/>
            <a:ext cx="11283081" cy="4277033"/>
          </a:xfrm>
          <a:prstGeom prst="rect">
            <a:avLst/>
          </a:prstGeom>
        </p:spPr>
      </p:pic>
    </p:spTree>
    <p:extLst>
      <p:ext uri="{BB962C8B-B14F-4D97-AF65-F5344CB8AC3E}">
        <p14:creationId xmlns:p14="http://schemas.microsoft.com/office/powerpoint/2010/main" val="16922069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2400" dirty="0"/>
              <a:t>CIMC</a:t>
            </a:r>
            <a:r>
              <a:rPr lang="zh-CN" altLang="en-US" sz="2400" dirty="0"/>
              <a:t>核心战略</a:t>
            </a:r>
            <a:endParaRPr lang="zh-CN" altLang="en-US" dirty="0"/>
          </a:p>
        </p:txBody>
      </p:sp>
      <p:sp>
        <p:nvSpPr>
          <p:cNvPr id="3" name="内容占位符 2"/>
          <p:cNvSpPr>
            <a:spLocks noGrp="1"/>
          </p:cNvSpPr>
          <p:nvPr>
            <p:ph sz="quarter" idx="13"/>
          </p:nvPr>
        </p:nvSpPr>
        <p:spPr/>
        <p:txBody>
          <a:bodyPr/>
          <a:lstStyle/>
          <a:p>
            <a:r>
              <a:rPr lang="en-US" altLang="zh-CN" dirty="0">
                <a:hlinkClick r:id="rId2"/>
              </a:rPr>
              <a:t>https://www.autodesk.com.cn/customer-stories/cimc-mbs</a:t>
            </a:r>
            <a:endParaRPr lang="en-US" altLang="zh-CN" dirty="0"/>
          </a:p>
          <a:p>
            <a:endParaRPr lang="zh-CN" altLang="en-US" dirty="0"/>
          </a:p>
        </p:txBody>
      </p:sp>
      <p:sp>
        <p:nvSpPr>
          <p:cNvPr id="4" name="文本占位符 3"/>
          <p:cNvSpPr>
            <a:spLocks noGrp="1"/>
          </p:cNvSpPr>
          <p:nvPr>
            <p:ph type="body" sz="quarter" idx="15"/>
          </p:nvPr>
        </p:nvSpPr>
        <p:spPr/>
        <p:txBody>
          <a:bodyPr/>
          <a:lstStyle/>
          <a:p>
            <a:endParaRPr lang="zh-CN" altLang="en-US"/>
          </a:p>
        </p:txBody>
      </p:sp>
      <p:grpSp>
        <p:nvGrpSpPr>
          <p:cNvPr id="5" name="组合 4">
            <a:extLst>
              <a:ext uri="{FF2B5EF4-FFF2-40B4-BE49-F238E27FC236}">
                <a16:creationId xmlns:a16="http://schemas.microsoft.com/office/drawing/2014/main" id="{CEE8CA0B-B74C-044E-3334-43FD62CE5C16}"/>
              </a:ext>
            </a:extLst>
          </p:cNvPr>
          <p:cNvGrpSpPr/>
          <p:nvPr/>
        </p:nvGrpSpPr>
        <p:grpSpPr>
          <a:xfrm>
            <a:off x="588962" y="1089386"/>
            <a:ext cx="11022011" cy="4991911"/>
            <a:chOff x="1025207" y="2636912"/>
            <a:chExt cx="10141586" cy="3895723"/>
          </a:xfrm>
        </p:grpSpPr>
        <p:sp>
          <p:nvSpPr>
            <p:cNvPr id="7" name="L 形 6">
              <a:extLst>
                <a:ext uri="{FF2B5EF4-FFF2-40B4-BE49-F238E27FC236}">
                  <a16:creationId xmlns:a16="http://schemas.microsoft.com/office/drawing/2014/main" id="{294069E5-7C61-9AA3-7C85-D0DF15BF96F5}"/>
                </a:ext>
              </a:extLst>
            </p:cNvPr>
            <p:cNvSpPr/>
            <p:nvPr/>
          </p:nvSpPr>
          <p:spPr>
            <a:xfrm rot="5400000">
              <a:off x="1374492" y="4545557"/>
              <a:ext cx="1229034" cy="1927604"/>
            </a:xfrm>
            <a:prstGeom prst="corner">
              <a:avLst>
                <a:gd name="adj1" fmla="val 14935"/>
                <a:gd name="adj2" fmla="val 15561"/>
              </a:avLst>
            </a:prstGeom>
            <a:solidFill>
              <a:schemeClr val="tx1">
                <a:lumMod val="60000"/>
                <a:lumOff val="40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endParaRPr>
            </a:p>
          </p:txBody>
        </p:sp>
        <p:sp>
          <p:nvSpPr>
            <p:cNvPr id="8" name="L 形 7">
              <a:extLst>
                <a:ext uri="{FF2B5EF4-FFF2-40B4-BE49-F238E27FC236}">
                  <a16:creationId xmlns:a16="http://schemas.microsoft.com/office/drawing/2014/main" id="{729C0E2C-278D-015E-DFC5-92B6F79C0A75}"/>
                </a:ext>
              </a:extLst>
            </p:cNvPr>
            <p:cNvSpPr/>
            <p:nvPr/>
          </p:nvSpPr>
          <p:spPr>
            <a:xfrm rot="5400000">
              <a:off x="3427884" y="3948043"/>
              <a:ext cx="1229034" cy="1927604"/>
            </a:xfrm>
            <a:prstGeom prst="corner">
              <a:avLst>
                <a:gd name="adj1" fmla="val 14935"/>
                <a:gd name="adj2" fmla="val 15561"/>
              </a:avLst>
            </a:prstGeom>
            <a:solidFill>
              <a:schemeClr val="tx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endParaRPr>
            </a:p>
          </p:txBody>
        </p:sp>
        <p:sp>
          <p:nvSpPr>
            <p:cNvPr id="9" name="L 形 8">
              <a:extLst>
                <a:ext uri="{FF2B5EF4-FFF2-40B4-BE49-F238E27FC236}">
                  <a16:creationId xmlns:a16="http://schemas.microsoft.com/office/drawing/2014/main" id="{256AF101-A74B-3BD5-4DC1-0D1B68F577E9}"/>
                </a:ext>
              </a:extLst>
            </p:cNvPr>
            <p:cNvSpPr/>
            <p:nvPr/>
          </p:nvSpPr>
          <p:spPr>
            <a:xfrm rot="5400000">
              <a:off x="5481414" y="3395203"/>
              <a:ext cx="1229034" cy="1927604"/>
            </a:xfrm>
            <a:prstGeom prst="corner">
              <a:avLst>
                <a:gd name="adj1" fmla="val 14935"/>
                <a:gd name="adj2" fmla="val 15561"/>
              </a:avLst>
            </a:prstGeom>
            <a:solidFill>
              <a:schemeClr val="accent6"/>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endParaRPr>
            </a:p>
          </p:txBody>
        </p:sp>
        <p:sp>
          <p:nvSpPr>
            <p:cNvPr id="10" name="L 形 9">
              <a:extLst>
                <a:ext uri="{FF2B5EF4-FFF2-40B4-BE49-F238E27FC236}">
                  <a16:creationId xmlns:a16="http://schemas.microsoft.com/office/drawing/2014/main" id="{1FA176B2-797C-BF73-91E5-A8A26CD4944B}"/>
                </a:ext>
              </a:extLst>
            </p:cNvPr>
            <p:cNvSpPr/>
            <p:nvPr/>
          </p:nvSpPr>
          <p:spPr>
            <a:xfrm rot="5400000">
              <a:off x="7534944" y="2808126"/>
              <a:ext cx="1229034" cy="1927604"/>
            </a:xfrm>
            <a:prstGeom prst="corner">
              <a:avLst>
                <a:gd name="adj1" fmla="val 14935"/>
                <a:gd name="adj2" fmla="val 15561"/>
              </a:avLst>
            </a:prstGeom>
            <a:solidFill>
              <a:schemeClr val="accent5"/>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endParaRPr>
            </a:p>
          </p:txBody>
        </p:sp>
        <p:sp>
          <p:nvSpPr>
            <p:cNvPr id="11" name="L 形 10">
              <a:extLst>
                <a:ext uri="{FF2B5EF4-FFF2-40B4-BE49-F238E27FC236}">
                  <a16:creationId xmlns:a16="http://schemas.microsoft.com/office/drawing/2014/main" id="{6358D2FF-514A-1C0B-E0DB-BD260A353E6D}"/>
                </a:ext>
              </a:extLst>
            </p:cNvPr>
            <p:cNvSpPr/>
            <p:nvPr/>
          </p:nvSpPr>
          <p:spPr>
            <a:xfrm rot="5400000">
              <a:off x="9588474" y="2287627"/>
              <a:ext cx="1229034" cy="1927604"/>
            </a:xfrm>
            <a:prstGeom prst="corner">
              <a:avLst>
                <a:gd name="adj1" fmla="val 14935"/>
                <a:gd name="adj2" fmla="val 15561"/>
              </a:avLst>
            </a:prstGeom>
            <a:solidFill>
              <a:srgbClr val="AE0B2A"/>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endParaRPr>
            </a:p>
          </p:txBody>
        </p:sp>
        <p:sp>
          <p:nvSpPr>
            <p:cNvPr id="12" name="直角三角形 11">
              <a:extLst>
                <a:ext uri="{FF2B5EF4-FFF2-40B4-BE49-F238E27FC236}">
                  <a16:creationId xmlns:a16="http://schemas.microsoft.com/office/drawing/2014/main" id="{596CBEE1-B094-A072-8108-8A8A8BB785C5}"/>
                </a:ext>
              </a:extLst>
            </p:cNvPr>
            <p:cNvSpPr/>
            <p:nvPr/>
          </p:nvSpPr>
          <p:spPr>
            <a:xfrm flipH="1">
              <a:off x="2567606" y="4297327"/>
              <a:ext cx="385065" cy="432102"/>
            </a:xfrm>
            <a:prstGeom prst="rtTriangle">
              <a:avLst/>
            </a:prstGeom>
            <a:solidFill>
              <a:schemeClr val="tx1">
                <a:lumMod val="40000"/>
                <a:lumOff val="60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endParaRPr>
            </a:p>
          </p:txBody>
        </p:sp>
        <p:sp>
          <p:nvSpPr>
            <p:cNvPr id="13" name="直角三角形 12">
              <a:extLst>
                <a:ext uri="{FF2B5EF4-FFF2-40B4-BE49-F238E27FC236}">
                  <a16:creationId xmlns:a16="http://schemas.microsoft.com/office/drawing/2014/main" id="{988ED16B-1AA9-5C9E-2804-6F967ED3B18D}"/>
                </a:ext>
              </a:extLst>
            </p:cNvPr>
            <p:cNvSpPr/>
            <p:nvPr/>
          </p:nvSpPr>
          <p:spPr>
            <a:xfrm flipH="1">
              <a:off x="4621138" y="3744488"/>
              <a:ext cx="385065" cy="432102"/>
            </a:xfrm>
            <a:prstGeom prst="rtTriangle">
              <a:avLst/>
            </a:prstGeom>
            <a:solidFill>
              <a:schemeClr val="tx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endParaRPr>
            </a:p>
          </p:txBody>
        </p:sp>
        <p:sp>
          <p:nvSpPr>
            <p:cNvPr id="14" name="直角三角形 13">
              <a:extLst>
                <a:ext uri="{FF2B5EF4-FFF2-40B4-BE49-F238E27FC236}">
                  <a16:creationId xmlns:a16="http://schemas.microsoft.com/office/drawing/2014/main" id="{2C5F13D5-BAFD-18C5-B706-17F6F049400C}"/>
                </a:ext>
              </a:extLst>
            </p:cNvPr>
            <p:cNvSpPr/>
            <p:nvPr/>
          </p:nvSpPr>
          <p:spPr>
            <a:xfrm flipH="1">
              <a:off x="6674668" y="3155925"/>
              <a:ext cx="385065" cy="432102"/>
            </a:xfrm>
            <a:prstGeom prst="rtTriangle">
              <a:avLst/>
            </a:prstGeom>
            <a:solidFill>
              <a:schemeClr val="accent6"/>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endParaRPr>
            </a:p>
          </p:txBody>
        </p:sp>
        <p:sp>
          <p:nvSpPr>
            <p:cNvPr id="15" name="直角三角形 14">
              <a:extLst>
                <a:ext uri="{FF2B5EF4-FFF2-40B4-BE49-F238E27FC236}">
                  <a16:creationId xmlns:a16="http://schemas.microsoft.com/office/drawing/2014/main" id="{2ABE47EE-3E2C-25D0-56D0-7336A06FA724}"/>
                </a:ext>
              </a:extLst>
            </p:cNvPr>
            <p:cNvSpPr/>
            <p:nvPr/>
          </p:nvSpPr>
          <p:spPr>
            <a:xfrm flipH="1">
              <a:off x="8728198" y="2636912"/>
              <a:ext cx="385065" cy="432102"/>
            </a:xfrm>
            <a:prstGeom prst="rtTriangle">
              <a:avLst/>
            </a:prstGeom>
            <a:solidFill>
              <a:schemeClr val="accent5"/>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endParaRPr>
            </a:p>
          </p:txBody>
        </p:sp>
        <p:sp>
          <p:nvSpPr>
            <p:cNvPr id="16" name="文本框 15">
              <a:extLst>
                <a:ext uri="{FF2B5EF4-FFF2-40B4-BE49-F238E27FC236}">
                  <a16:creationId xmlns:a16="http://schemas.microsoft.com/office/drawing/2014/main" id="{F5E5CE31-5E8A-FC11-8F46-8CBAD4241304}"/>
                </a:ext>
              </a:extLst>
            </p:cNvPr>
            <p:cNvSpPr txBox="1"/>
            <p:nvPr/>
          </p:nvSpPr>
          <p:spPr>
            <a:xfrm>
              <a:off x="1288039" y="5610551"/>
              <a:ext cx="1681208" cy="922084"/>
            </a:xfrm>
            <a:prstGeom prst="rect">
              <a:avLst/>
            </a:prstGeom>
            <a:noFill/>
          </p:spPr>
          <p:txBody>
            <a:bodyPr wrap="square" rtlCol="0">
              <a:spAutoFit/>
            </a:bodyPr>
            <a:lstStyle>
              <a:defPPr>
                <a:defRPr lang="zh-CN"/>
              </a:defPPr>
              <a:lvl1pPr marR="0" lvl="0" indent="0" fontAlgn="auto">
                <a:lnSpc>
                  <a:spcPct val="120000"/>
                </a:lnSpc>
                <a:spcBef>
                  <a:spcPts val="0"/>
                </a:spcBef>
                <a:spcAft>
                  <a:spcPts val="0"/>
                </a:spcAft>
                <a:buClrTx/>
                <a:buSzTx/>
                <a:buFontTx/>
                <a:buNone/>
                <a:tabLst/>
                <a:defRPr kumimoji="0" sz="1200" b="0" i="0" u="none" strike="noStrike" kern="0" cap="none" spc="0" normalizeH="0" baseline="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defRPr>
              </a:lvl1pPr>
            </a:lstStyle>
            <a:p>
              <a:r>
                <a:rPr lang="zh-CN" altLang="en-US" b="0" i="0" dirty="0">
                  <a:solidFill>
                    <a:srgbClr val="0D0D0D"/>
                  </a:solidFill>
                  <a:effectLst/>
                  <a:highlight>
                    <a:srgbClr val="FFFFFF"/>
                  </a:highlight>
                  <a:latin typeface="Söhne"/>
                </a:rPr>
                <a:t>从项目规划开始，模块化建筑供应商与设计单位、制造工厂、物流服务商、工程总承包单位等充分协同。</a:t>
              </a:r>
              <a:endParaRPr lang="en-US" altLang="zh-CN" dirty="0">
                <a:solidFill>
                  <a:schemeClr val="tx1"/>
                </a:solidFill>
              </a:endParaRPr>
            </a:p>
          </p:txBody>
        </p:sp>
        <p:sp>
          <p:nvSpPr>
            <p:cNvPr id="17" name="文本框 16">
              <a:extLst>
                <a:ext uri="{FF2B5EF4-FFF2-40B4-BE49-F238E27FC236}">
                  <a16:creationId xmlns:a16="http://schemas.microsoft.com/office/drawing/2014/main" id="{C8568BB2-638D-D48B-4338-0728AA1E65BE}"/>
                </a:ext>
              </a:extLst>
            </p:cNvPr>
            <p:cNvSpPr txBox="1"/>
            <p:nvPr/>
          </p:nvSpPr>
          <p:spPr>
            <a:xfrm>
              <a:off x="1271464" y="5157031"/>
              <a:ext cx="1618338" cy="456363"/>
            </a:xfrm>
            <a:prstGeom prst="rect">
              <a:avLst/>
            </a:prstGeom>
            <a:noFill/>
          </p:spPr>
          <p:txBody>
            <a:bodyPr wrap="square" rtlCol="0">
              <a:spAutoFit/>
            </a:bodyPr>
            <a:lstStyle/>
            <a:p>
              <a:pPr algn="l"/>
              <a:r>
                <a:rPr lang="zh-CN" altLang="en-US" sz="1600" b="1" i="0" dirty="0">
                  <a:solidFill>
                    <a:srgbClr val="0D0D0D"/>
                  </a:solidFill>
                  <a:effectLst/>
                  <a:highlight>
                    <a:srgbClr val="FFFFFF"/>
                  </a:highlight>
                  <a:latin typeface="Söhne"/>
                </a:rPr>
                <a:t>全链条协同设计与高度预先集成</a:t>
              </a:r>
            </a:p>
          </p:txBody>
        </p:sp>
        <p:sp>
          <p:nvSpPr>
            <p:cNvPr id="18" name="文本框 17">
              <a:extLst>
                <a:ext uri="{FF2B5EF4-FFF2-40B4-BE49-F238E27FC236}">
                  <a16:creationId xmlns:a16="http://schemas.microsoft.com/office/drawing/2014/main" id="{C8BA2890-02F7-FEAC-6DD8-C7DEE3D43148}"/>
                </a:ext>
              </a:extLst>
            </p:cNvPr>
            <p:cNvSpPr txBox="1"/>
            <p:nvPr/>
          </p:nvSpPr>
          <p:spPr>
            <a:xfrm>
              <a:off x="3344937" y="4994083"/>
              <a:ext cx="1681208" cy="1095021"/>
            </a:xfrm>
            <a:prstGeom prst="rect">
              <a:avLst/>
            </a:prstGeom>
            <a:noFill/>
          </p:spPr>
          <p:txBody>
            <a:bodyPr wrap="square" rtlCol="0">
              <a:spAutoFit/>
            </a:bodyPr>
            <a:lstStyle>
              <a:defPPr>
                <a:defRPr lang="zh-CN"/>
              </a:defPPr>
              <a:lvl1pPr marR="0" lvl="0" indent="0" fontAlgn="auto">
                <a:lnSpc>
                  <a:spcPct val="120000"/>
                </a:lnSpc>
                <a:spcBef>
                  <a:spcPts val="0"/>
                </a:spcBef>
                <a:spcAft>
                  <a:spcPts val="0"/>
                </a:spcAft>
                <a:buClrTx/>
                <a:buSzTx/>
                <a:buFontTx/>
                <a:buNone/>
                <a:tabLst/>
                <a:defRPr kumimoji="0" sz="1200" b="0" i="0" u="none" strike="noStrike" kern="0" cap="none" spc="0" normalizeH="0" baseline="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defRPr>
              </a:lvl1pPr>
            </a:lstStyle>
            <a:p>
              <a:r>
                <a:rPr lang="zh-CN" altLang="en-US" b="0" i="0" dirty="0">
                  <a:solidFill>
                    <a:srgbClr val="0D0D0D"/>
                  </a:solidFill>
                  <a:effectLst/>
                  <a:highlight>
                    <a:srgbClr val="FFFFFF"/>
                  </a:highlight>
                  <a:latin typeface="Söhne"/>
                </a:rPr>
                <a:t>模块化建筑的研发与设计形成了适合企业自身与行业特点的标准图集，统一原材料、构造及工法，有效降低成本、提高效率。</a:t>
              </a:r>
              <a:endParaRPr lang="en-US" altLang="zh-CN" dirty="0">
                <a:solidFill>
                  <a:schemeClr val="tx1"/>
                </a:solidFill>
              </a:endParaRPr>
            </a:p>
          </p:txBody>
        </p:sp>
        <p:sp>
          <p:nvSpPr>
            <p:cNvPr id="19" name="文本框 18">
              <a:extLst>
                <a:ext uri="{FF2B5EF4-FFF2-40B4-BE49-F238E27FC236}">
                  <a16:creationId xmlns:a16="http://schemas.microsoft.com/office/drawing/2014/main" id="{4C89BB8D-35B3-C9B1-2028-79081CCFF672}"/>
                </a:ext>
              </a:extLst>
            </p:cNvPr>
            <p:cNvSpPr txBox="1"/>
            <p:nvPr/>
          </p:nvSpPr>
          <p:spPr>
            <a:xfrm>
              <a:off x="3353153" y="4556649"/>
              <a:ext cx="1618338" cy="456363"/>
            </a:xfrm>
            <a:prstGeom prst="rect">
              <a:avLst/>
            </a:prstGeom>
            <a:noFill/>
          </p:spPr>
          <p:txBody>
            <a:bodyPr wrap="square" rtlCol="0">
              <a:spAutoFit/>
            </a:bodyPr>
            <a:lstStyle/>
            <a:p>
              <a:pPr algn="l"/>
              <a:r>
                <a:rPr lang="zh-CN" altLang="en-US" sz="1600" b="1" i="0" dirty="0">
                  <a:solidFill>
                    <a:srgbClr val="0D0D0D"/>
                  </a:solidFill>
                  <a:effectLst/>
                  <a:highlight>
                    <a:srgbClr val="FFFFFF"/>
                  </a:highlight>
                  <a:latin typeface="Söhne"/>
                </a:rPr>
                <a:t>标准节点与优化建筑构造设计</a:t>
              </a:r>
            </a:p>
          </p:txBody>
        </p:sp>
        <p:sp>
          <p:nvSpPr>
            <p:cNvPr id="20" name="文本框 19">
              <a:extLst>
                <a:ext uri="{FF2B5EF4-FFF2-40B4-BE49-F238E27FC236}">
                  <a16:creationId xmlns:a16="http://schemas.microsoft.com/office/drawing/2014/main" id="{965832CB-3DB2-F5B9-16FC-E921DD921A6C}"/>
                </a:ext>
              </a:extLst>
            </p:cNvPr>
            <p:cNvSpPr txBox="1"/>
            <p:nvPr/>
          </p:nvSpPr>
          <p:spPr>
            <a:xfrm>
              <a:off x="5401834" y="4443659"/>
              <a:ext cx="1681208" cy="1786772"/>
            </a:xfrm>
            <a:prstGeom prst="rect">
              <a:avLst/>
            </a:prstGeom>
            <a:noFill/>
          </p:spPr>
          <p:txBody>
            <a:bodyPr wrap="square" rtlCol="0">
              <a:spAutoFit/>
            </a:bodyPr>
            <a:lstStyle>
              <a:defPPr>
                <a:defRPr lang="zh-CN"/>
              </a:defPPr>
              <a:lvl1pPr marR="0" lvl="0" indent="0" fontAlgn="auto">
                <a:lnSpc>
                  <a:spcPct val="120000"/>
                </a:lnSpc>
                <a:spcBef>
                  <a:spcPts val="0"/>
                </a:spcBef>
                <a:spcAft>
                  <a:spcPts val="0"/>
                </a:spcAft>
                <a:buClrTx/>
                <a:buSzTx/>
                <a:buFontTx/>
                <a:buNone/>
                <a:tabLst/>
                <a:defRPr kumimoji="0" sz="1200" b="0" i="0" u="none" strike="noStrike" kern="0" cap="none" spc="0" normalizeH="0" baseline="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defRPr>
              </a:lvl1pPr>
            </a:lstStyle>
            <a:p>
              <a:r>
                <a:rPr lang="zh-CN" altLang="en-US" b="0" i="0" dirty="0">
                  <a:solidFill>
                    <a:srgbClr val="0D0D0D"/>
                  </a:solidFill>
                  <a:effectLst/>
                  <a:highlight>
                    <a:srgbClr val="FFFFFF"/>
                  </a:highlight>
                  <a:latin typeface="Söhne"/>
                </a:rPr>
                <a:t>利用</a:t>
              </a:r>
              <a:r>
                <a:rPr lang="en-US" altLang="zh-CN" b="0" i="0" dirty="0">
                  <a:solidFill>
                    <a:srgbClr val="0D0D0D"/>
                  </a:solidFill>
                  <a:effectLst/>
                  <a:highlight>
                    <a:srgbClr val="FFFFFF"/>
                  </a:highlight>
                  <a:latin typeface="Söhne"/>
                </a:rPr>
                <a:t>BIM</a:t>
              </a:r>
              <a:r>
                <a:rPr lang="zh-CN" altLang="en-US" b="0" i="0" dirty="0">
                  <a:solidFill>
                    <a:srgbClr val="0D0D0D"/>
                  </a:solidFill>
                  <a:effectLst/>
                  <a:highlight>
                    <a:srgbClr val="FFFFFF"/>
                  </a:highlight>
                  <a:latin typeface="Söhne"/>
                </a:rPr>
                <a:t>、云计算、大数据、物联网、移动互联网等信息技术，结合精益建造理论</a:t>
              </a:r>
              <a:r>
                <a:rPr lang="zh-CN" altLang="en-US" kern="1200" dirty="0">
                  <a:solidFill>
                    <a:srgbClr val="0D0D0D"/>
                  </a:solidFill>
                  <a:highlight>
                    <a:srgbClr val="FFFFFF"/>
                  </a:highlight>
                  <a:latin typeface="Söhne"/>
                  <a:ea typeface="+mn-ea"/>
                </a:rPr>
                <a:t>方法</a:t>
              </a:r>
              <a:r>
                <a:rPr lang="zh-CN" altLang="en-US" b="0" i="0" dirty="0">
                  <a:solidFill>
                    <a:srgbClr val="0D0D0D"/>
                  </a:solidFill>
                  <a:effectLst/>
                  <a:highlight>
                    <a:srgbClr val="FFFFFF"/>
                  </a:highlight>
                  <a:latin typeface="Söhne"/>
                </a:rPr>
                <a:t>，集成人员、流程、数据、技术和业务系统，实现建筑全过程、全要素以及全参与方的数字化、在线化和智能化，推动产品优化升级。</a:t>
              </a:r>
              <a:endParaRPr lang="en-US" altLang="zh-CN" dirty="0">
                <a:solidFill>
                  <a:schemeClr val="tx1"/>
                </a:solidFill>
              </a:endParaRPr>
            </a:p>
          </p:txBody>
        </p:sp>
        <p:sp>
          <p:nvSpPr>
            <p:cNvPr id="21" name="文本框 20">
              <a:extLst>
                <a:ext uri="{FF2B5EF4-FFF2-40B4-BE49-F238E27FC236}">
                  <a16:creationId xmlns:a16="http://schemas.microsoft.com/office/drawing/2014/main" id="{A59D4B7B-C097-4BC9-4961-684E3A0D71F2}"/>
                </a:ext>
              </a:extLst>
            </p:cNvPr>
            <p:cNvSpPr txBox="1"/>
            <p:nvPr/>
          </p:nvSpPr>
          <p:spPr>
            <a:xfrm>
              <a:off x="5401834" y="4017113"/>
              <a:ext cx="1618338" cy="456363"/>
            </a:xfrm>
            <a:prstGeom prst="rect">
              <a:avLst/>
            </a:prstGeom>
            <a:noFill/>
          </p:spPr>
          <p:txBody>
            <a:bodyPr wrap="square" rtlCol="0">
              <a:spAutoFit/>
            </a:bodyPr>
            <a:lstStyle/>
            <a:p>
              <a:pPr algn="l"/>
              <a:r>
                <a:rPr lang="zh-CN" altLang="en-US" sz="1600" b="1" i="0" dirty="0">
                  <a:solidFill>
                    <a:srgbClr val="0D0D0D"/>
                  </a:solidFill>
                  <a:effectLst/>
                  <a:highlight>
                    <a:srgbClr val="FFFFFF"/>
                  </a:highlight>
                  <a:latin typeface="Söhne"/>
                </a:rPr>
                <a:t>信息化与智能化实现智能建造</a:t>
              </a:r>
            </a:p>
          </p:txBody>
        </p:sp>
        <p:sp>
          <p:nvSpPr>
            <p:cNvPr id="22" name="文本框 21">
              <a:extLst>
                <a:ext uri="{FF2B5EF4-FFF2-40B4-BE49-F238E27FC236}">
                  <a16:creationId xmlns:a16="http://schemas.microsoft.com/office/drawing/2014/main" id="{83485F8A-D795-6D81-37B8-A2388F0FEFA5}"/>
                </a:ext>
              </a:extLst>
            </p:cNvPr>
            <p:cNvSpPr txBox="1"/>
            <p:nvPr/>
          </p:nvSpPr>
          <p:spPr>
            <a:xfrm>
              <a:off x="7495018" y="3827596"/>
              <a:ext cx="1681208" cy="751898"/>
            </a:xfrm>
            <a:prstGeom prst="rect">
              <a:avLst/>
            </a:prstGeom>
            <a:noFill/>
          </p:spPr>
          <p:txBody>
            <a:bodyPr wrap="square" rtlCol="0">
              <a:spAutoFit/>
            </a:bodyPr>
            <a:lstStyle/>
            <a:p>
              <a:pPr marL="0" marR="0" lvl="0" indent="0" defTabSz="914400" eaLnBrk="1" fontAlgn="auto" latinLnBrk="0" hangingPunct="1">
                <a:lnSpc>
                  <a:spcPct val="120000"/>
                </a:lnSpc>
                <a:spcBef>
                  <a:spcPts val="0"/>
                </a:spcBef>
                <a:spcAft>
                  <a:spcPts val="0"/>
                </a:spcAft>
                <a:buClrTx/>
                <a:buSzTx/>
                <a:buFontTx/>
                <a:buNone/>
                <a:tabLst/>
                <a:defRPr/>
              </a:pPr>
              <a:r>
                <a:rPr lang="zh-CN" altLang="en-US" sz="1200" b="0" i="0" dirty="0">
                  <a:solidFill>
                    <a:srgbClr val="0D0D0D"/>
                  </a:solidFill>
                  <a:effectLst/>
                  <a:highlight>
                    <a:srgbClr val="FFFFFF"/>
                  </a:highlight>
                  <a:latin typeface="Söhne"/>
                </a:rPr>
                <a:t>采用工业化制造的管理工具与产业化建筑工人，建筑质量更加稳定，建筑精度数量级提升</a:t>
              </a:r>
              <a:endParaRPr kumimoji="0" lang="en-US" altLang="zh-CN" sz="1200" b="0"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endParaRPr>
            </a:p>
          </p:txBody>
        </p:sp>
        <p:sp>
          <p:nvSpPr>
            <p:cNvPr id="23" name="文本框 22">
              <a:extLst>
                <a:ext uri="{FF2B5EF4-FFF2-40B4-BE49-F238E27FC236}">
                  <a16:creationId xmlns:a16="http://schemas.microsoft.com/office/drawing/2014/main" id="{94BC0864-634E-C1FB-CD8B-DDBBD365F9EC}"/>
                </a:ext>
              </a:extLst>
            </p:cNvPr>
            <p:cNvSpPr txBox="1"/>
            <p:nvPr/>
          </p:nvSpPr>
          <p:spPr>
            <a:xfrm>
              <a:off x="7450513" y="3410686"/>
              <a:ext cx="1618338" cy="648516"/>
            </a:xfrm>
            <a:prstGeom prst="rect">
              <a:avLst/>
            </a:prstGeom>
            <a:noFill/>
          </p:spPr>
          <p:txBody>
            <a:bodyPr wrap="square" rtlCol="0">
              <a:spAutoFit/>
            </a:bodyPr>
            <a:lstStyle/>
            <a:p>
              <a:pPr>
                <a:defRPr/>
              </a:pPr>
              <a:r>
                <a:rPr lang="zh-CN" altLang="en-US" sz="1600" b="1" i="0" dirty="0">
                  <a:solidFill>
                    <a:srgbClr val="0D0D0D"/>
                  </a:solidFill>
                  <a:effectLst/>
                  <a:highlight>
                    <a:srgbClr val="FFFFFF"/>
                  </a:highlight>
                  <a:latin typeface="Söhne"/>
                </a:rPr>
                <a:t>全面提升建筑质量</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altLang="zh-CN" sz="1600" b="1"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endParaRPr>
            </a:p>
          </p:txBody>
        </p:sp>
        <p:sp>
          <p:nvSpPr>
            <p:cNvPr id="24" name="文本框 23">
              <a:extLst>
                <a:ext uri="{FF2B5EF4-FFF2-40B4-BE49-F238E27FC236}">
                  <a16:creationId xmlns:a16="http://schemas.microsoft.com/office/drawing/2014/main" id="{B5B36EF1-013F-1C04-521D-88751117BC02}"/>
                </a:ext>
              </a:extLst>
            </p:cNvPr>
            <p:cNvSpPr txBox="1"/>
            <p:nvPr/>
          </p:nvSpPr>
          <p:spPr>
            <a:xfrm>
              <a:off x="9475490" y="3328826"/>
              <a:ext cx="1681208" cy="924836"/>
            </a:xfrm>
            <a:prstGeom prst="rect">
              <a:avLst/>
            </a:prstGeom>
            <a:noFill/>
          </p:spPr>
          <p:txBody>
            <a:bodyPr wrap="square" rtlCol="0">
              <a:spAutoFit/>
            </a:bodyPr>
            <a:lstStyle/>
            <a:p>
              <a:pPr marL="0" marR="0" lvl="0" indent="0" defTabSz="914400" eaLnBrk="1" fontAlgn="auto" latinLnBrk="0" hangingPunct="1">
                <a:lnSpc>
                  <a:spcPct val="120000"/>
                </a:lnSpc>
                <a:spcBef>
                  <a:spcPts val="0"/>
                </a:spcBef>
                <a:spcAft>
                  <a:spcPts val="0"/>
                </a:spcAft>
                <a:buClrTx/>
                <a:buSzTx/>
                <a:buFontTx/>
                <a:buNone/>
                <a:tabLst/>
                <a:defRPr/>
              </a:pPr>
              <a:r>
                <a:rPr lang="zh-CN" altLang="en-US" sz="1200" b="0" i="0" dirty="0">
                  <a:solidFill>
                    <a:srgbClr val="0D0D0D"/>
                  </a:solidFill>
                  <a:effectLst/>
                  <a:highlight>
                    <a:srgbClr val="FFFFFF"/>
                  </a:highlight>
                  <a:latin typeface="Söhne"/>
                </a:rPr>
                <a:t>通过模块化建筑在全球的交付，将中国制造的建筑材料、零部件、家电以及家具等集成在模块中远销世界各地。</a:t>
              </a:r>
              <a:endParaRPr kumimoji="0" lang="en-US" altLang="zh-CN" sz="1200" b="0"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endParaRPr>
            </a:p>
          </p:txBody>
        </p:sp>
        <p:sp>
          <p:nvSpPr>
            <p:cNvPr id="25" name="文本框 24">
              <a:extLst>
                <a:ext uri="{FF2B5EF4-FFF2-40B4-BE49-F238E27FC236}">
                  <a16:creationId xmlns:a16="http://schemas.microsoft.com/office/drawing/2014/main" id="{40D9A9C0-A434-FCE1-252E-DE18DDA47571}"/>
                </a:ext>
              </a:extLst>
            </p:cNvPr>
            <p:cNvSpPr txBox="1"/>
            <p:nvPr/>
          </p:nvSpPr>
          <p:spPr>
            <a:xfrm>
              <a:off x="9475490" y="2899929"/>
              <a:ext cx="1618338" cy="456363"/>
            </a:xfrm>
            <a:prstGeom prst="rect">
              <a:avLst/>
            </a:prstGeom>
            <a:noFill/>
          </p:spPr>
          <p:txBody>
            <a:bodyPr wrap="square" rtlCol="0">
              <a:spAutoFit/>
            </a:bodyPr>
            <a:lstStyle/>
            <a:p>
              <a:pPr algn="l"/>
              <a:r>
                <a:rPr lang="zh-CN" altLang="en-US" sz="1600" b="1" i="0" dirty="0">
                  <a:solidFill>
                    <a:srgbClr val="0D0D0D"/>
                  </a:solidFill>
                  <a:effectLst/>
                  <a:highlight>
                    <a:srgbClr val="FFFFFF"/>
                  </a:highlight>
                  <a:latin typeface="Söhne"/>
                </a:rPr>
                <a:t>全球交付提升中国制造影响力</a:t>
              </a:r>
            </a:p>
          </p:txBody>
        </p:sp>
      </p:grpSp>
    </p:spTree>
    <p:extLst>
      <p:ext uri="{BB962C8B-B14F-4D97-AF65-F5344CB8AC3E}">
        <p14:creationId xmlns:p14="http://schemas.microsoft.com/office/powerpoint/2010/main" val="16868737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400" dirty="0"/>
              <a:t>与远大项目的比较</a:t>
            </a:r>
            <a:endParaRPr lang="zh-CN" altLang="en-US" dirty="0"/>
          </a:p>
        </p:txBody>
      </p:sp>
      <p:sp>
        <p:nvSpPr>
          <p:cNvPr id="3" name="内容占位符 2"/>
          <p:cNvSpPr>
            <a:spLocks noGrp="1"/>
          </p:cNvSpPr>
          <p:nvPr>
            <p:ph sz="quarter" idx="13"/>
          </p:nvPr>
        </p:nvSpPr>
        <p:spPr/>
        <p:txBody>
          <a:bodyPr/>
          <a:lstStyle/>
          <a:p>
            <a:r>
              <a:rPr lang="en-US" altLang="zh-CN" dirty="0"/>
              <a:t>https://investor.cimc.com/media/rk5bd4la/cimc-results-annuouncement-for-the-ye-31-dec-2023.pdf</a:t>
            </a:r>
            <a:endParaRPr lang="zh-CN" altLang="en-US" dirty="0"/>
          </a:p>
        </p:txBody>
      </p:sp>
      <p:sp>
        <p:nvSpPr>
          <p:cNvPr id="4" name="文本占位符 3"/>
          <p:cNvSpPr>
            <a:spLocks noGrp="1"/>
          </p:cNvSpPr>
          <p:nvPr>
            <p:ph type="body" sz="quarter" idx="15"/>
          </p:nvPr>
        </p:nvSpPr>
        <p:spPr/>
        <p:txBody>
          <a:bodyPr/>
          <a:lstStyle/>
          <a:p>
            <a:endParaRPr lang="zh-CN" altLang="en-US"/>
          </a:p>
        </p:txBody>
      </p:sp>
      <p:sp>
        <p:nvSpPr>
          <p:cNvPr id="5" name="文本占位符 4"/>
          <p:cNvSpPr>
            <a:spLocks noGrp="1"/>
          </p:cNvSpPr>
          <p:nvPr>
            <p:ph type="body" sz="quarter" idx="16"/>
          </p:nvPr>
        </p:nvSpPr>
        <p:spPr>
          <a:xfrm>
            <a:off x="584994" y="1040060"/>
            <a:ext cx="11022012" cy="1106047"/>
          </a:xfrm>
        </p:spPr>
        <p:txBody>
          <a:bodyPr/>
          <a:lstStyle/>
          <a:p>
            <a:pPr marL="285750" indent="-285750">
              <a:buFont typeface="Arial" panose="020B0604020202020204" pitchFamily="34" charset="0"/>
              <a:buChar char="•"/>
            </a:pPr>
            <a:r>
              <a:rPr lang="zh-CN" altLang="en-US" sz="1800" dirty="0"/>
              <a:t>猜测，</a:t>
            </a:r>
            <a:r>
              <a:rPr lang="en-US" altLang="zh-CN" sz="1800" dirty="0"/>
              <a:t>CIMC</a:t>
            </a:r>
            <a:r>
              <a:rPr lang="zh-CN" altLang="en-US" sz="1800" dirty="0"/>
              <a:t>持有的技术不足以支持高层模块化建筑，或是运输成本受限导致模块</a:t>
            </a:r>
            <a:endParaRPr lang="en-US" altLang="zh-CN" sz="1800" dirty="0"/>
          </a:p>
          <a:p>
            <a:pPr marL="285750" indent="-285750">
              <a:buFont typeface="Arial" panose="020B0604020202020204" pitchFamily="34" charset="0"/>
              <a:buChar char="•"/>
            </a:pPr>
            <a:r>
              <a:rPr lang="zh-CN" altLang="en-US" sz="1800" dirty="0"/>
              <a:t>远大设想将在美国本土建厂，开厂成本的控制是关键</a:t>
            </a:r>
            <a:endParaRPr lang="en-US" altLang="zh-CN" sz="1800" dirty="0"/>
          </a:p>
          <a:p>
            <a:pPr marL="285750" indent="-285750">
              <a:buFont typeface="Arial" panose="020B0604020202020204" pitchFamily="34" charset="0"/>
              <a:buChar char="•"/>
            </a:pPr>
            <a:endParaRPr lang="en-US" altLang="zh-CN" sz="1800" dirty="0"/>
          </a:p>
        </p:txBody>
      </p:sp>
      <p:grpSp>
        <p:nvGrpSpPr>
          <p:cNvPr id="7" name="组合 6">
            <a:extLst>
              <a:ext uri="{FF2B5EF4-FFF2-40B4-BE49-F238E27FC236}">
                <a16:creationId xmlns:a16="http://schemas.microsoft.com/office/drawing/2014/main" id="{48DA6328-17E4-B710-B224-691B7A452D39}"/>
              </a:ext>
            </a:extLst>
          </p:cNvPr>
          <p:cNvGrpSpPr/>
          <p:nvPr/>
        </p:nvGrpSpPr>
        <p:grpSpPr>
          <a:xfrm>
            <a:off x="6610339" y="2169402"/>
            <a:ext cx="4868848" cy="2733579"/>
            <a:chOff x="868106" y="1984536"/>
            <a:chExt cx="5044802" cy="2832367"/>
          </a:xfrm>
        </p:grpSpPr>
        <p:grpSp>
          <p:nvGrpSpPr>
            <p:cNvPr id="9" name="Group 3">
              <a:extLst>
                <a:ext uri="{FF2B5EF4-FFF2-40B4-BE49-F238E27FC236}">
                  <a16:creationId xmlns:a16="http://schemas.microsoft.com/office/drawing/2014/main" id="{347FEF17-BB55-9422-8EA3-7D4D846AED4E}"/>
                </a:ext>
              </a:extLst>
            </p:cNvPr>
            <p:cNvGrpSpPr>
              <a:grpSpLocks/>
            </p:cNvGrpSpPr>
            <p:nvPr/>
          </p:nvGrpSpPr>
          <p:grpSpPr bwMode="auto">
            <a:xfrm>
              <a:off x="2320923" y="1984536"/>
              <a:ext cx="1826704" cy="890466"/>
              <a:chOff x="1065" y="597"/>
              <a:chExt cx="684" cy="520"/>
            </a:xfrm>
          </p:grpSpPr>
          <p:sp>
            <p:nvSpPr>
              <p:cNvPr id="15" name="Freeform 4">
                <a:extLst>
                  <a:ext uri="{FF2B5EF4-FFF2-40B4-BE49-F238E27FC236}">
                    <a16:creationId xmlns:a16="http://schemas.microsoft.com/office/drawing/2014/main" id="{C5B7BA5E-940F-F62D-8614-705A7CD805F2}"/>
                  </a:ext>
                </a:extLst>
              </p:cNvPr>
              <p:cNvSpPr>
                <a:spLocks/>
              </p:cNvSpPr>
              <p:nvPr/>
            </p:nvSpPr>
            <p:spPr bwMode="auto">
              <a:xfrm>
                <a:off x="1552" y="597"/>
                <a:ext cx="197" cy="515"/>
              </a:xfrm>
              <a:custGeom>
                <a:avLst/>
                <a:gdLst>
                  <a:gd name="T0" fmla="*/ 0 w 197"/>
                  <a:gd name="T1" fmla="*/ 514 h 515"/>
                  <a:gd name="T2" fmla="*/ 59 w 197"/>
                  <a:gd name="T3" fmla="*/ 226 h 515"/>
                  <a:gd name="T4" fmla="*/ 104 w 197"/>
                  <a:gd name="T5" fmla="*/ 257 h 515"/>
                  <a:gd name="T6" fmla="*/ 196 w 197"/>
                  <a:gd name="T7" fmla="*/ 0 h 515"/>
                  <a:gd name="T8" fmla="*/ 125 w 197"/>
                  <a:gd name="T9" fmla="*/ 321 h 515"/>
                  <a:gd name="T10" fmla="*/ 79 w 197"/>
                  <a:gd name="T11" fmla="*/ 280 h 515"/>
                  <a:gd name="T12" fmla="*/ 0 w 197"/>
                  <a:gd name="T13" fmla="*/ 514 h 515"/>
                </a:gdLst>
                <a:ahLst/>
                <a:cxnLst>
                  <a:cxn ang="0">
                    <a:pos x="T0" y="T1"/>
                  </a:cxn>
                  <a:cxn ang="0">
                    <a:pos x="T2" y="T3"/>
                  </a:cxn>
                  <a:cxn ang="0">
                    <a:pos x="T4" y="T5"/>
                  </a:cxn>
                  <a:cxn ang="0">
                    <a:pos x="T6" y="T7"/>
                  </a:cxn>
                  <a:cxn ang="0">
                    <a:pos x="T8" y="T9"/>
                  </a:cxn>
                  <a:cxn ang="0">
                    <a:pos x="T10" y="T11"/>
                  </a:cxn>
                  <a:cxn ang="0">
                    <a:pos x="T12" y="T13"/>
                  </a:cxn>
                </a:cxnLst>
                <a:rect l="0" t="0" r="r" b="b"/>
                <a:pathLst>
                  <a:path w="197" h="515">
                    <a:moveTo>
                      <a:pt x="0" y="514"/>
                    </a:moveTo>
                    <a:lnTo>
                      <a:pt x="59" y="226"/>
                    </a:lnTo>
                    <a:lnTo>
                      <a:pt x="104" y="257"/>
                    </a:lnTo>
                    <a:lnTo>
                      <a:pt x="196" y="0"/>
                    </a:lnTo>
                    <a:lnTo>
                      <a:pt x="125" y="321"/>
                    </a:lnTo>
                    <a:lnTo>
                      <a:pt x="79" y="280"/>
                    </a:lnTo>
                    <a:lnTo>
                      <a:pt x="0" y="514"/>
                    </a:lnTo>
                  </a:path>
                </a:pathLst>
              </a:custGeom>
              <a:solidFill>
                <a:schemeClr val="accent6"/>
              </a:solidFill>
              <a:ln w="3175" cap="flat" cmpd="sng" algn="ctr">
                <a:solidFill>
                  <a:srgbClr val="EAEAEA"/>
                </a:solidFill>
                <a:prstDash val="solid"/>
              </a:ln>
              <a:effectLst>
                <a:outerShdw blurRad="50800" dist="38100" dir="5400000" algn="t" rotWithShape="0">
                  <a:prstClr val="black">
                    <a:alpha val="40000"/>
                  </a:prstClr>
                </a:outerShdw>
              </a:effectLst>
            </p:spPr>
            <p:txBody>
              <a:bodyPr anchor="ctr"/>
              <a:lstStyle>
                <a:defPPr>
                  <a:defRPr lang="zh-CN"/>
                </a:defPPr>
                <a:lvl1pPr algn="l" rtl="0" fontAlgn="base">
                  <a:spcBef>
                    <a:spcPct val="0"/>
                  </a:spcBef>
                  <a:spcAft>
                    <a:spcPct val="0"/>
                  </a:spcAft>
                  <a:defRPr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宋体" charset="-122"/>
                    <a:cs typeface="+mn-cs"/>
                  </a:defRPr>
                </a:lvl2pPr>
                <a:lvl3pPr marL="914400" algn="l" rtl="0" fontAlgn="base">
                  <a:spcBef>
                    <a:spcPct val="0"/>
                  </a:spcBef>
                  <a:spcAft>
                    <a:spcPct val="0"/>
                  </a:spcAft>
                  <a:defRPr kern="1200">
                    <a:solidFill>
                      <a:schemeClr val="tx1"/>
                    </a:solidFill>
                    <a:latin typeface="Arial" charset="0"/>
                    <a:ea typeface="宋体" charset="-122"/>
                    <a:cs typeface="+mn-cs"/>
                  </a:defRPr>
                </a:lvl3pPr>
                <a:lvl4pPr marL="1371600" algn="l" rtl="0" fontAlgn="base">
                  <a:spcBef>
                    <a:spcPct val="0"/>
                  </a:spcBef>
                  <a:spcAft>
                    <a:spcPct val="0"/>
                  </a:spcAft>
                  <a:defRPr kern="1200">
                    <a:solidFill>
                      <a:schemeClr val="tx1"/>
                    </a:solidFill>
                    <a:latin typeface="Arial" charset="0"/>
                    <a:ea typeface="宋体" charset="-122"/>
                    <a:cs typeface="+mn-cs"/>
                  </a:defRPr>
                </a:lvl4pPr>
                <a:lvl5pPr marL="1828800" algn="l"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200" b="1" i="0" u="none" strike="noStrike" kern="0" cap="none" spc="0" normalizeH="0" baseline="0" noProof="0">
                  <a:ln>
                    <a:noFill/>
                  </a:ln>
                  <a:solidFill>
                    <a:srgbClr val="7D7D7D"/>
                  </a:solidFill>
                  <a:effectLst/>
                  <a:uLnTx/>
                  <a:uFillTx/>
                  <a:latin typeface="微软雅黑" panose="020B0503020204020204" pitchFamily="34" charset="-122"/>
                  <a:ea typeface="微软雅黑" panose="020B0503020204020204" pitchFamily="34" charset="-122"/>
                  <a:cs typeface="宋体" pitchFamily="2" charset="-122"/>
                </a:endParaRPr>
              </a:p>
            </p:txBody>
          </p:sp>
          <p:sp>
            <p:nvSpPr>
              <p:cNvPr id="16" name="Freeform 5">
                <a:extLst>
                  <a:ext uri="{FF2B5EF4-FFF2-40B4-BE49-F238E27FC236}">
                    <a16:creationId xmlns:a16="http://schemas.microsoft.com/office/drawing/2014/main" id="{2BC472C4-CDD6-DC06-4B3C-A43245DA68DF}"/>
                  </a:ext>
                </a:extLst>
              </p:cNvPr>
              <p:cNvSpPr>
                <a:spLocks/>
              </p:cNvSpPr>
              <p:nvPr/>
            </p:nvSpPr>
            <p:spPr bwMode="auto">
              <a:xfrm>
                <a:off x="1065" y="603"/>
                <a:ext cx="307" cy="514"/>
              </a:xfrm>
              <a:custGeom>
                <a:avLst/>
                <a:gdLst>
                  <a:gd name="T0" fmla="*/ 306 w 307"/>
                  <a:gd name="T1" fmla="*/ 513 h 514"/>
                  <a:gd name="T2" fmla="*/ 216 w 307"/>
                  <a:gd name="T3" fmla="*/ 242 h 514"/>
                  <a:gd name="T4" fmla="*/ 194 w 307"/>
                  <a:gd name="T5" fmla="*/ 303 h 514"/>
                  <a:gd name="T6" fmla="*/ 119 w 307"/>
                  <a:gd name="T7" fmla="*/ 138 h 514"/>
                  <a:gd name="T8" fmla="*/ 101 w 307"/>
                  <a:gd name="T9" fmla="*/ 199 h 514"/>
                  <a:gd name="T10" fmla="*/ 0 w 307"/>
                  <a:gd name="T11" fmla="*/ 0 h 514"/>
                  <a:gd name="T12" fmla="*/ 101 w 307"/>
                  <a:gd name="T13" fmla="*/ 268 h 514"/>
                  <a:gd name="T14" fmla="*/ 119 w 307"/>
                  <a:gd name="T15" fmla="*/ 188 h 514"/>
                  <a:gd name="T16" fmla="*/ 190 w 307"/>
                  <a:gd name="T17" fmla="*/ 365 h 514"/>
                  <a:gd name="T18" fmla="*/ 213 w 307"/>
                  <a:gd name="T19" fmla="*/ 299 h 514"/>
                  <a:gd name="T20" fmla="*/ 306 w 307"/>
                  <a:gd name="T21" fmla="*/ 513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 h="514">
                    <a:moveTo>
                      <a:pt x="306" y="513"/>
                    </a:moveTo>
                    <a:lnTo>
                      <a:pt x="216" y="242"/>
                    </a:lnTo>
                    <a:lnTo>
                      <a:pt x="194" y="303"/>
                    </a:lnTo>
                    <a:lnTo>
                      <a:pt x="119" y="138"/>
                    </a:lnTo>
                    <a:lnTo>
                      <a:pt x="101" y="199"/>
                    </a:lnTo>
                    <a:lnTo>
                      <a:pt x="0" y="0"/>
                    </a:lnTo>
                    <a:lnTo>
                      <a:pt x="101" y="268"/>
                    </a:lnTo>
                    <a:lnTo>
                      <a:pt x="119" y="188"/>
                    </a:lnTo>
                    <a:lnTo>
                      <a:pt x="190" y="365"/>
                    </a:lnTo>
                    <a:lnTo>
                      <a:pt x="213" y="299"/>
                    </a:lnTo>
                    <a:lnTo>
                      <a:pt x="306" y="513"/>
                    </a:lnTo>
                  </a:path>
                </a:pathLst>
              </a:custGeom>
              <a:solidFill>
                <a:srgbClr val="C00000"/>
              </a:solidFill>
              <a:ln w="3175" cap="flat" cmpd="sng" algn="ctr">
                <a:solidFill>
                  <a:srgbClr val="D7D7D7"/>
                </a:solidFill>
                <a:prstDash val="solid"/>
              </a:ln>
              <a:effectLst>
                <a:outerShdw blurRad="50800" dist="38100" dir="5400000" algn="t" rotWithShape="0">
                  <a:prstClr val="black">
                    <a:alpha val="40000"/>
                  </a:prstClr>
                </a:outerShdw>
              </a:effectLst>
            </p:spPr>
            <p:txBody>
              <a:bodyPr lIns="0" rIns="0" anchor="ctr"/>
              <a:lstStyle>
                <a:defPPr>
                  <a:defRPr lang="zh-CN"/>
                </a:defPPr>
                <a:lvl1pPr algn="l" rtl="0" fontAlgn="base">
                  <a:spcBef>
                    <a:spcPct val="0"/>
                  </a:spcBef>
                  <a:spcAft>
                    <a:spcPct val="0"/>
                  </a:spcAft>
                  <a:defRPr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宋体" charset="-122"/>
                    <a:cs typeface="+mn-cs"/>
                  </a:defRPr>
                </a:lvl2pPr>
                <a:lvl3pPr marL="914400" algn="l" rtl="0" fontAlgn="base">
                  <a:spcBef>
                    <a:spcPct val="0"/>
                  </a:spcBef>
                  <a:spcAft>
                    <a:spcPct val="0"/>
                  </a:spcAft>
                  <a:defRPr kern="1200">
                    <a:solidFill>
                      <a:schemeClr val="tx1"/>
                    </a:solidFill>
                    <a:latin typeface="Arial" charset="0"/>
                    <a:ea typeface="宋体" charset="-122"/>
                    <a:cs typeface="+mn-cs"/>
                  </a:defRPr>
                </a:lvl3pPr>
                <a:lvl4pPr marL="1371600" algn="l" rtl="0" fontAlgn="base">
                  <a:spcBef>
                    <a:spcPct val="0"/>
                  </a:spcBef>
                  <a:spcAft>
                    <a:spcPct val="0"/>
                  </a:spcAft>
                  <a:defRPr kern="1200">
                    <a:solidFill>
                      <a:schemeClr val="tx1"/>
                    </a:solidFill>
                    <a:latin typeface="Arial" charset="0"/>
                    <a:ea typeface="宋体" charset="-122"/>
                    <a:cs typeface="+mn-cs"/>
                  </a:defRPr>
                </a:lvl4pPr>
                <a:lvl5pPr marL="1828800" algn="l"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a:lstStyle>
              <a:p>
                <a:pPr marL="0" marR="0" lvl="0" indent="0" algn="ctr" defTabSz="914400" eaLnBrk="1" fontAlgn="base" latinLnBrk="0" hangingPunct="1">
                  <a:lnSpc>
                    <a:spcPct val="120000"/>
                  </a:lnSpc>
                  <a:spcBef>
                    <a:spcPts val="600"/>
                  </a:spcBef>
                  <a:spcAft>
                    <a:spcPts val="600"/>
                  </a:spcAft>
                  <a:buClrTx/>
                  <a:buSzTx/>
                  <a:buFontTx/>
                  <a:buNone/>
                  <a:tabLst/>
                  <a:defRPr/>
                </a:pPr>
                <a:endParaRPr kumimoji="0" lang="en-US" sz="1200" b="1" i="0" u="none" strike="noStrike" kern="0" cap="none" spc="0" normalizeH="0" baseline="0" noProof="0">
                  <a:ln>
                    <a:noFill/>
                  </a:ln>
                  <a:solidFill>
                    <a:sysClr val="window" lastClr="FFFFFF"/>
                  </a:solidFill>
                  <a:effectLst/>
                  <a:uLnTx/>
                  <a:uFillTx/>
                  <a:latin typeface="微软雅黑" panose="020B0503020204020204" pitchFamily="34" charset="-122"/>
                  <a:ea typeface="微软雅黑" panose="020B0503020204020204" pitchFamily="34" charset="-122"/>
                </a:endParaRPr>
              </a:p>
            </p:txBody>
          </p:sp>
        </p:grpSp>
        <p:grpSp>
          <p:nvGrpSpPr>
            <p:cNvPr id="10" name="Group 6">
              <a:extLst>
                <a:ext uri="{FF2B5EF4-FFF2-40B4-BE49-F238E27FC236}">
                  <a16:creationId xmlns:a16="http://schemas.microsoft.com/office/drawing/2014/main" id="{DF925E5C-C2A9-1F4D-D89B-AF5C21BC9AC3}"/>
                </a:ext>
              </a:extLst>
            </p:cNvPr>
            <p:cNvGrpSpPr>
              <a:grpSpLocks/>
            </p:cNvGrpSpPr>
            <p:nvPr/>
          </p:nvGrpSpPr>
          <p:grpSpPr bwMode="auto">
            <a:xfrm>
              <a:off x="2320923" y="3825403"/>
              <a:ext cx="1826704" cy="991500"/>
              <a:chOff x="1065" y="1672"/>
              <a:chExt cx="684" cy="579"/>
            </a:xfrm>
          </p:grpSpPr>
          <p:sp>
            <p:nvSpPr>
              <p:cNvPr id="13" name="Freeform 7">
                <a:extLst>
                  <a:ext uri="{FF2B5EF4-FFF2-40B4-BE49-F238E27FC236}">
                    <a16:creationId xmlns:a16="http://schemas.microsoft.com/office/drawing/2014/main" id="{F4BAC076-776E-B5F1-1FBD-24A69C30CC11}"/>
                  </a:ext>
                </a:extLst>
              </p:cNvPr>
              <p:cNvSpPr>
                <a:spLocks/>
              </p:cNvSpPr>
              <p:nvPr/>
            </p:nvSpPr>
            <p:spPr bwMode="auto">
              <a:xfrm>
                <a:off x="1583" y="1672"/>
                <a:ext cx="166" cy="579"/>
              </a:xfrm>
              <a:custGeom>
                <a:avLst/>
                <a:gdLst>
                  <a:gd name="T0" fmla="*/ 165 w 166"/>
                  <a:gd name="T1" fmla="*/ 578 h 579"/>
                  <a:gd name="T2" fmla="*/ 146 w 166"/>
                  <a:gd name="T3" fmla="*/ 290 h 579"/>
                  <a:gd name="T4" fmla="*/ 111 w 166"/>
                  <a:gd name="T5" fmla="*/ 346 h 579"/>
                  <a:gd name="T6" fmla="*/ 80 w 166"/>
                  <a:gd name="T7" fmla="*/ 165 h 579"/>
                  <a:gd name="T8" fmla="*/ 48 w 166"/>
                  <a:gd name="T9" fmla="*/ 219 h 579"/>
                  <a:gd name="T10" fmla="*/ 0 w 166"/>
                  <a:gd name="T11" fmla="*/ 0 h 579"/>
                  <a:gd name="T12" fmla="*/ 30 w 166"/>
                  <a:gd name="T13" fmla="*/ 285 h 579"/>
                  <a:gd name="T14" fmla="*/ 67 w 166"/>
                  <a:gd name="T15" fmla="*/ 212 h 579"/>
                  <a:gd name="T16" fmla="*/ 91 w 166"/>
                  <a:gd name="T17" fmla="*/ 402 h 579"/>
                  <a:gd name="T18" fmla="*/ 129 w 166"/>
                  <a:gd name="T19" fmla="*/ 346 h 579"/>
                  <a:gd name="T20" fmla="*/ 165 w 166"/>
                  <a:gd name="T21" fmla="*/ 578 h 5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6" h="579">
                    <a:moveTo>
                      <a:pt x="165" y="578"/>
                    </a:moveTo>
                    <a:lnTo>
                      <a:pt x="146" y="290"/>
                    </a:lnTo>
                    <a:lnTo>
                      <a:pt x="111" y="346"/>
                    </a:lnTo>
                    <a:lnTo>
                      <a:pt x="80" y="165"/>
                    </a:lnTo>
                    <a:lnTo>
                      <a:pt x="48" y="219"/>
                    </a:lnTo>
                    <a:lnTo>
                      <a:pt x="0" y="0"/>
                    </a:lnTo>
                    <a:lnTo>
                      <a:pt x="30" y="285"/>
                    </a:lnTo>
                    <a:lnTo>
                      <a:pt x="67" y="212"/>
                    </a:lnTo>
                    <a:lnTo>
                      <a:pt x="91" y="402"/>
                    </a:lnTo>
                    <a:lnTo>
                      <a:pt x="129" y="346"/>
                    </a:lnTo>
                    <a:lnTo>
                      <a:pt x="165" y="578"/>
                    </a:lnTo>
                  </a:path>
                </a:pathLst>
              </a:custGeom>
              <a:solidFill>
                <a:schemeClr val="accent6"/>
              </a:solidFill>
              <a:ln w="3175" cap="flat" cmpd="sng" algn="ctr">
                <a:solidFill>
                  <a:srgbClr val="EAEAEA"/>
                </a:solidFill>
                <a:prstDash val="solid"/>
              </a:ln>
              <a:effectLst>
                <a:outerShdw blurRad="50800" dist="38100" dir="5400000" algn="t" rotWithShape="0">
                  <a:prstClr val="black">
                    <a:alpha val="40000"/>
                  </a:prstClr>
                </a:outerShdw>
              </a:effectLst>
            </p:spPr>
            <p:txBody>
              <a:bodyPr anchor="ctr"/>
              <a:lstStyle>
                <a:defPPr>
                  <a:defRPr lang="zh-CN"/>
                </a:defPPr>
                <a:lvl1pPr algn="l" rtl="0" fontAlgn="base">
                  <a:spcBef>
                    <a:spcPct val="0"/>
                  </a:spcBef>
                  <a:spcAft>
                    <a:spcPct val="0"/>
                  </a:spcAft>
                  <a:defRPr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宋体" charset="-122"/>
                    <a:cs typeface="+mn-cs"/>
                  </a:defRPr>
                </a:lvl2pPr>
                <a:lvl3pPr marL="914400" algn="l" rtl="0" fontAlgn="base">
                  <a:spcBef>
                    <a:spcPct val="0"/>
                  </a:spcBef>
                  <a:spcAft>
                    <a:spcPct val="0"/>
                  </a:spcAft>
                  <a:defRPr kern="1200">
                    <a:solidFill>
                      <a:schemeClr val="tx1"/>
                    </a:solidFill>
                    <a:latin typeface="Arial" charset="0"/>
                    <a:ea typeface="宋体" charset="-122"/>
                    <a:cs typeface="+mn-cs"/>
                  </a:defRPr>
                </a:lvl3pPr>
                <a:lvl4pPr marL="1371600" algn="l" rtl="0" fontAlgn="base">
                  <a:spcBef>
                    <a:spcPct val="0"/>
                  </a:spcBef>
                  <a:spcAft>
                    <a:spcPct val="0"/>
                  </a:spcAft>
                  <a:defRPr kern="1200">
                    <a:solidFill>
                      <a:schemeClr val="tx1"/>
                    </a:solidFill>
                    <a:latin typeface="Arial" charset="0"/>
                    <a:ea typeface="宋体" charset="-122"/>
                    <a:cs typeface="+mn-cs"/>
                  </a:defRPr>
                </a:lvl4pPr>
                <a:lvl5pPr marL="1828800" algn="l"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200" b="1" i="0" u="none" strike="noStrike" kern="0" cap="none" spc="0" normalizeH="0" baseline="0" noProof="0">
                  <a:ln>
                    <a:noFill/>
                  </a:ln>
                  <a:solidFill>
                    <a:srgbClr val="7D7D7D"/>
                  </a:solidFill>
                  <a:effectLst/>
                  <a:uLnTx/>
                  <a:uFillTx/>
                  <a:latin typeface="微软雅黑" panose="020B0503020204020204" pitchFamily="34" charset="-122"/>
                  <a:ea typeface="微软雅黑" panose="020B0503020204020204" pitchFamily="34" charset="-122"/>
                  <a:cs typeface="宋体" pitchFamily="2" charset="-122"/>
                </a:endParaRPr>
              </a:p>
            </p:txBody>
          </p:sp>
          <p:sp>
            <p:nvSpPr>
              <p:cNvPr id="14" name="Freeform 8">
                <a:extLst>
                  <a:ext uri="{FF2B5EF4-FFF2-40B4-BE49-F238E27FC236}">
                    <a16:creationId xmlns:a16="http://schemas.microsoft.com/office/drawing/2014/main" id="{57920A8D-8F3B-4C02-AA4F-5E4FBE232C2B}"/>
                  </a:ext>
                </a:extLst>
              </p:cNvPr>
              <p:cNvSpPr>
                <a:spLocks/>
              </p:cNvSpPr>
              <p:nvPr/>
            </p:nvSpPr>
            <p:spPr bwMode="auto">
              <a:xfrm>
                <a:off x="1065" y="1696"/>
                <a:ext cx="196" cy="515"/>
              </a:xfrm>
              <a:custGeom>
                <a:avLst/>
                <a:gdLst>
                  <a:gd name="T0" fmla="*/ 0 w 196"/>
                  <a:gd name="T1" fmla="*/ 514 h 515"/>
                  <a:gd name="T2" fmla="*/ 58 w 196"/>
                  <a:gd name="T3" fmla="*/ 226 h 515"/>
                  <a:gd name="T4" fmla="*/ 103 w 196"/>
                  <a:gd name="T5" fmla="*/ 256 h 515"/>
                  <a:gd name="T6" fmla="*/ 195 w 196"/>
                  <a:gd name="T7" fmla="*/ 0 h 515"/>
                  <a:gd name="T8" fmla="*/ 124 w 196"/>
                  <a:gd name="T9" fmla="*/ 320 h 515"/>
                  <a:gd name="T10" fmla="*/ 78 w 196"/>
                  <a:gd name="T11" fmla="*/ 279 h 515"/>
                  <a:gd name="T12" fmla="*/ 0 w 196"/>
                  <a:gd name="T13" fmla="*/ 514 h 515"/>
                </a:gdLst>
                <a:ahLst/>
                <a:cxnLst>
                  <a:cxn ang="0">
                    <a:pos x="T0" y="T1"/>
                  </a:cxn>
                  <a:cxn ang="0">
                    <a:pos x="T2" y="T3"/>
                  </a:cxn>
                  <a:cxn ang="0">
                    <a:pos x="T4" y="T5"/>
                  </a:cxn>
                  <a:cxn ang="0">
                    <a:pos x="T6" y="T7"/>
                  </a:cxn>
                  <a:cxn ang="0">
                    <a:pos x="T8" y="T9"/>
                  </a:cxn>
                  <a:cxn ang="0">
                    <a:pos x="T10" y="T11"/>
                  </a:cxn>
                  <a:cxn ang="0">
                    <a:pos x="T12" y="T13"/>
                  </a:cxn>
                </a:cxnLst>
                <a:rect l="0" t="0" r="r" b="b"/>
                <a:pathLst>
                  <a:path w="196" h="515">
                    <a:moveTo>
                      <a:pt x="0" y="514"/>
                    </a:moveTo>
                    <a:lnTo>
                      <a:pt x="58" y="226"/>
                    </a:lnTo>
                    <a:lnTo>
                      <a:pt x="103" y="256"/>
                    </a:lnTo>
                    <a:lnTo>
                      <a:pt x="195" y="0"/>
                    </a:lnTo>
                    <a:lnTo>
                      <a:pt x="124" y="320"/>
                    </a:lnTo>
                    <a:lnTo>
                      <a:pt x="78" y="279"/>
                    </a:lnTo>
                    <a:lnTo>
                      <a:pt x="0" y="514"/>
                    </a:lnTo>
                  </a:path>
                </a:pathLst>
              </a:custGeom>
              <a:solidFill>
                <a:srgbClr val="C00000"/>
              </a:solidFill>
              <a:ln w="3175" cap="flat" cmpd="sng" algn="ctr">
                <a:solidFill>
                  <a:srgbClr val="D7D7D7"/>
                </a:solidFill>
                <a:prstDash val="solid"/>
              </a:ln>
              <a:effectLst>
                <a:outerShdw blurRad="50800" dist="38100" dir="5400000" algn="t" rotWithShape="0">
                  <a:prstClr val="black">
                    <a:alpha val="40000"/>
                  </a:prstClr>
                </a:outerShdw>
              </a:effectLst>
            </p:spPr>
            <p:txBody>
              <a:bodyPr lIns="0" rIns="0" anchor="ctr"/>
              <a:lstStyle>
                <a:defPPr>
                  <a:defRPr lang="zh-CN"/>
                </a:defPPr>
                <a:lvl1pPr algn="l" rtl="0" fontAlgn="base">
                  <a:spcBef>
                    <a:spcPct val="0"/>
                  </a:spcBef>
                  <a:spcAft>
                    <a:spcPct val="0"/>
                  </a:spcAft>
                  <a:defRPr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宋体" charset="-122"/>
                    <a:cs typeface="+mn-cs"/>
                  </a:defRPr>
                </a:lvl2pPr>
                <a:lvl3pPr marL="914400" algn="l" rtl="0" fontAlgn="base">
                  <a:spcBef>
                    <a:spcPct val="0"/>
                  </a:spcBef>
                  <a:spcAft>
                    <a:spcPct val="0"/>
                  </a:spcAft>
                  <a:defRPr kern="1200">
                    <a:solidFill>
                      <a:schemeClr val="tx1"/>
                    </a:solidFill>
                    <a:latin typeface="Arial" charset="0"/>
                    <a:ea typeface="宋体" charset="-122"/>
                    <a:cs typeface="+mn-cs"/>
                  </a:defRPr>
                </a:lvl3pPr>
                <a:lvl4pPr marL="1371600" algn="l" rtl="0" fontAlgn="base">
                  <a:spcBef>
                    <a:spcPct val="0"/>
                  </a:spcBef>
                  <a:spcAft>
                    <a:spcPct val="0"/>
                  </a:spcAft>
                  <a:defRPr kern="1200">
                    <a:solidFill>
                      <a:schemeClr val="tx1"/>
                    </a:solidFill>
                    <a:latin typeface="Arial" charset="0"/>
                    <a:ea typeface="宋体" charset="-122"/>
                    <a:cs typeface="+mn-cs"/>
                  </a:defRPr>
                </a:lvl4pPr>
                <a:lvl5pPr marL="1828800" algn="l"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a:lstStyle>
              <a:p>
                <a:pPr marL="0" marR="0" lvl="0" indent="0" algn="ctr" defTabSz="914400" eaLnBrk="1" fontAlgn="base" latinLnBrk="0" hangingPunct="1">
                  <a:lnSpc>
                    <a:spcPct val="120000"/>
                  </a:lnSpc>
                  <a:spcBef>
                    <a:spcPts val="600"/>
                  </a:spcBef>
                  <a:spcAft>
                    <a:spcPts val="600"/>
                  </a:spcAft>
                  <a:buClrTx/>
                  <a:buSzTx/>
                  <a:buFontTx/>
                  <a:buNone/>
                  <a:tabLst/>
                  <a:defRPr/>
                </a:pPr>
                <a:endParaRPr kumimoji="0" lang="en-US" sz="1200" b="1" i="0" u="none" strike="noStrike" kern="0" cap="none" spc="0" normalizeH="0" baseline="0" noProof="0">
                  <a:ln>
                    <a:noFill/>
                  </a:ln>
                  <a:solidFill>
                    <a:sysClr val="window" lastClr="FFFFFF"/>
                  </a:solidFill>
                  <a:effectLst/>
                  <a:uLnTx/>
                  <a:uFillTx/>
                  <a:latin typeface="微软雅黑" panose="020B0503020204020204" pitchFamily="34" charset="-122"/>
                  <a:ea typeface="微软雅黑" panose="020B0503020204020204" pitchFamily="34" charset="-122"/>
                </a:endParaRPr>
              </a:p>
            </p:txBody>
          </p:sp>
        </p:grpSp>
        <p:sp>
          <p:nvSpPr>
            <p:cNvPr id="11" name="Freeform 10">
              <a:extLst>
                <a:ext uri="{FF2B5EF4-FFF2-40B4-BE49-F238E27FC236}">
                  <a16:creationId xmlns:a16="http://schemas.microsoft.com/office/drawing/2014/main" id="{C941FC0F-7989-A250-9106-34EA211ADE24}"/>
                </a:ext>
              </a:extLst>
            </p:cNvPr>
            <p:cNvSpPr>
              <a:spLocks/>
            </p:cNvSpPr>
            <p:nvPr/>
          </p:nvSpPr>
          <p:spPr bwMode="auto">
            <a:xfrm>
              <a:off x="868106" y="2636974"/>
              <a:ext cx="2523737" cy="1431595"/>
            </a:xfrm>
            <a:custGeom>
              <a:avLst/>
              <a:gdLst>
                <a:gd name="T0" fmla="*/ 490 w 945"/>
                <a:gd name="T1" fmla="*/ 0 h 836"/>
                <a:gd name="T2" fmla="*/ 490 w 945"/>
                <a:gd name="T3" fmla="*/ 75 h 836"/>
                <a:gd name="T4" fmla="*/ 0 w 945"/>
                <a:gd name="T5" fmla="*/ 75 h 836"/>
                <a:gd name="T6" fmla="*/ 0 w 945"/>
                <a:gd name="T7" fmla="*/ 760 h 836"/>
                <a:gd name="T8" fmla="*/ 490 w 945"/>
                <a:gd name="T9" fmla="*/ 760 h 836"/>
                <a:gd name="T10" fmla="*/ 490 w 945"/>
                <a:gd name="T11" fmla="*/ 835 h 836"/>
                <a:gd name="T12" fmla="*/ 944 w 945"/>
                <a:gd name="T13" fmla="*/ 418 h 836"/>
                <a:gd name="T14" fmla="*/ 490 w 945"/>
                <a:gd name="T15" fmla="*/ 0 h 8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45" h="836">
                  <a:moveTo>
                    <a:pt x="490" y="0"/>
                  </a:moveTo>
                  <a:lnTo>
                    <a:pt x="490" y="75"/>
                  </a:lnTo>
                  <a:lnTo>
                    <a:pt x="0" y="75"/>
                  </a:lnTo>
                  <a:lnTo>
                    <a:pt x="0" y="760"/>
                  </a:lnTo>
                  <a:lnTo>
                    <a:pt x="490" y="760"/>
                  </a:lnTo>
                  <a:lnTo>
                    <a:pt x="490" y="835"/>
                  </a:lnTo>
                  <a:lnTo>
                    <a:pt x="944" y="418"/>
                  </a:lnTo>
                  <a:lnTo>
                    <a:pt x="490" y="0"/>
                  </a:lnTo>
                </a:path>
              </a:pathLst>
            </a:custGeom>
            <a:solidFill>
              <a:srgbClr val="AE0B2A"/>
            </a:solidFill>
            <a:ln w="3175" cap="flat" cmpd="sng" algn="ctr">
              <a:solidFill>
                <a:srgbClr val="D7D7D7"/>
              </a:solidFill>
              <a:prstDash val="solid"/>
            </a:ln>
            <a:effectLst>
              <a:outerShdw blurRad="50800" dist="38100" dir="5400000" algn="t" rotWithShape="0">
                <a:prstClr val="black">
                  <a:alpha val="40000"/>
                </a:prstClr>
              </a:outerShdw>
            </a:effectLst>
          </p:spPr>
          <p:txBody>
            <a:bodyPr lIns="0" rIns="0" anchor="ctr"/>
            <a:lstStyle>
              <a:defPPr>
                <a:defRPr lang="zh-CN"/>
              </a:defPPr>
              <a:lvl1pPr algn="l" rtl="0" fontAlgn="base">
                <a:spcBef>
                  <a:spcPct val="0"/>
                </a:spcBef>
                <a:spcAft>
                  <a:spcPct val="0"/>
                </a:spcAft>
                <a:defRPr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宋体" charset="-122"/>
                  <a:cs typeface="+mn-cs"/>
                </a:defRPr>
              </a:lvl2pPr>
              <a:lvl3pPr marL="914400" algn="l" rtl="0" fontAlgn="base">
                <a:spcBef>
                  <a:spcPct val="0"/>
                </a:spcBef>
                <a:spcAft>
                  <a:spcPct val="0"/>
                </a:spcAft>
                <a:defRPr kern="1200">
                  <a:solidFill>
                    <a:schemeClr val="tx1"/>
                  </a:solidFill>
                  <a:latin typeface="Arial" charset="0"/>
                  <a:ea typeface="宋体" charset="-122"/>
                  <a:cs typeface="+mn-cs"/>
                </a:defRPr>
              </a:lvl3pPr>
              <a:lvl4pPr marL="1371600" algn="l" rtl="0" fontAlgn="base">
                <a:spcBef>
                  <a:spcPct val="0"/>
                </a:spcBef>
                <a:spcAft>
                  <a:spcPct val="0"/>
                </a:spcAft>
                <a:defRPr kern="1200">
                  <a:solidFill>
                    <a:schemeClr val="tx1"/>
                  </a:solidFill>
                  <a:latin typeface="Arial" charset="0"/>
                  <a:ea typeface="宋体" charset="-122"/>
                  <a:cs typeface="+mn-cs"/>
                </a:defRPr>
              </a:lvl4pPr>
              <a:lvl5pPr marL="1828800" algn="l"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a:lstStyle>
            <a:p>
              <a:pPr marL="0" marR="0" lvl="0" indent="0" algn="ctr" defTabSz="914400" eaLnBrk="1" fontAlgn="base" latinLnBrk="0" hangingPunct="1">
                <a:lnSpc>
                  <a:spcPct val="120000"/>
                </a:lnSpc>
                <a:spcBef>
                  <a:spcPts val="600"/>
                </a:spcBef>
                <a:spcAft>
                  <a:spcPts val="600"/>
                </a:spcAft>
                <a:buClrTx/>
                <a:buSzTx/>
                <a:buFontTx/>
                <a:buNone/>
                <a:tabLst/>
                <a:defRPr/>
              </a:pPr>
              <a:r>
                <a:rPr lang="zh-CN" altLang="en-US" sz="1400" b="1" kern="0" dirty="0">
                  <a:solidFill>
                    <a:sysClr val="window" lastClr="FFFFFF"/>
                  </a:solidFill>
                  <a:latin typeface="微软雅黑" panose="020B0503020204020204" pitchFamily="34" charset="-122"/>
                  <a:ea typeface="微软雅黑" panose="020B0503020204020204" pitchFamily="34" charset="-122"/>
                </a:rPr>
                <a:t>中国制造，长途运输</a:t>
              </a:r>
              <a:endParaRPr lang="en-US" altLang="zh-CN" sz="1400" b="1" kern="0" dirty="0">
                <a:solidFill>
                  <a:sysClr val="window" lastClr="FFFFFF"/>
                </a:solidFill>
                <a:latin typeface="微软雅黑" panose="020B0503020204020204" pitchFamily="34" charset="-122"/>
                <a:ea typeface="微软雅黑" panose="020B0503020204020204" pitchFamily="34" charset="-122"/>
              </a:endParaRPr>
            </a:p>
            <a:p>
              <a:pPr marL="0" marR="0" lvl="0" indent="0" algn="ctr" defTabSz="914400" eaLnBrk="1" fontAlgn="base" latinLnBrk="0" hangingPunct="1">
                <a:lnSpc>
                  <a:spcPct val="120000"/>
                </a:lnSpc>
                <a:spcBef>
                  <a:spcPts val="600"/>
                </a:spcBef>
                <a:spcAft>
                  <a:spcPts val="600"/>
                </a:spcAft>
                <a:buClrTx/>
                <a:buSzTx/>
                <a:buFontTx/>
                <a:buNone/>
                <a:tabLst/>
                <a:defRPr/>
              </a:pPr>
              <a:r>
                <a:rPr kumimoji="0" lang="zh-CN" altLang="en-US" sz="1400" b="1"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rPr>
                <a:t>发挥运输特长</a:t>
              </a:r>
              <a:endParaRPr kumimoji="0" lang="zh-CN" altLang="zh-CN" sz="1400" b="1"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endParaRPr>
            </a:p>
          </p:txBody>
        </p:sp>
        <p:sp>
          <p:nvSpPr>
            <p:cNvPr id="12" name="Freeform 13">
              <a:extLst>
                <a:ext uri="{FF2B5EF4-FFF2-40B4-BE49-F238E27FC236}">
                  <a16:creationId xmlns:a16="http://schemas.microsoft.com/office/drawing/2014/main" id="{9F35BEC4-909D-0918-DD89-9D8D43A549D0}"/>
                </a:ext>
              </a:extLst>
            </p:cNvPr>
            <p:cNvSpPr>
              <a:spLocks/>
            </p:cNvSpPr>
            <p:nvPr/>
          </p:nvSpPr>
          <p:spPr bwMode="auto">
            <a:xfrm>
              <a:off x="3389171" y="2636974"/>
              <a:ext cx="2523737" cy="1431595"/>
            </a:xfrm>
            <a:custGeom>
              <a:avLst/>
              <a:gdLst>
                <a:gd name="T0" fmla="*/ 454 w 945"/>
                <a:gd name="T1" fmla="*/ 0 h 836"/>
                <a:gd name="T2" fmla="*/ 454 w 945"/>
                <a:gd name="T3" fmla="*/ 75 h 836"/>
                <a:gd name="T4" fmla="*/ 944 w 945"/>
                <a:gd name="T5" fmla="*/ 75 h 836"/>
                <a:gd name="T6" fmla="*/ 944 w 945"/>
                <a:gd name="T7" fmla="*/ 760 h 836"/>
                <a:gd name="T8" fmla="*/ 454 w 945"/>
                <a:gd name="T9" fmla="*/ 760 h 836"/>
                <a:gd name="T10" fmla="*/ 454 w 945"/>
                <a:gd name="T11" fmla="*/ 835 h 836"/>
                <a:gd name="T12" fmla="*/ 0 w 945"/>
                <a:gd name="T13" fmla="*/ 418 h 836"/>
                <a:gd name="T14" fmla="*/ 454 w 945"/>
                <a:gd name="T15" fmla="*/ 0 h 8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45" h="836">
                  <a:moveTo>
                    <a:pt x="454" y="0"/>
                  </a:moveTo>
                  <a:lnTo>
                    <a:pt x="454" y="75"/>
                  </a:lnTo>
                  <a:lnTo>
                    <a:pt x="944" y="75"/>
                  </a:lnTo>
                  <a:lnTo>
                    <a:pt x="944" y="760"/>
                  </a:lnTo>
                  <a:lnTo>
                    <a:pt x="454" y="760"/>
                  </a:lnTo>
                  <a:lnTo>
                    <a:pt x="454" y="835"/>
                  </a:lnTo>
                  <a:lnTo>
                    <a:pt x="0" y="418"/>
                  </a:lnTo>
                  <a:lnTo>
                    <a:pt x="454" y="0"/>
                  </a:lnTo>
                </a:path>
              </a:pathLst>
            </a:custGeom>
            <a:solidFill>
              <a:schemeClr val="accent6"/>
            </a:solidFill>
            <a:ln w="3175" cap="flat" cmpd="sng" algn="ctr">
              <a:solidFill>
                <a:srgbClr val="EAEAEA"/>
              </a:solidFill>
              <a:prstDash val="solid"/>
            </a:ln>
            <a:effectLst>
              <a:outerShdw blurRad="50800" dist="38100" dir="5400000" algn="t" rotWithShape="0">
                <a:prstClr val="black">
                  <a:alpha val="40000"/>
                </a:prstClr>
              </a:outerShdw>
            </a:effectLst>
          </p:spPr>
          <p:txBody>
            <a:bodyPr anchor="ctr"/>
            <a:lstStyle>
              <a:defPPr>
                <a:defRPr lang="zh-CN"/>
              </a:defPPr>
              <a:lvl1pPr algn="l" rtl="0" fontAlgn="base">
                <a:spcBef>
                  <a:spcPct val="0"/>
                </a:spcBef>
                <a:spcAft>
                  <a:spcPct val="0"/>
                </a:spcAft>
                <a:defRPr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宋体" charset="-122"/>
                  <a:cs typeface="+mn-cs"/>
                </a:defRPr>
              </a:lvl2pPr>
              <a:lvl3pPr marL="914400" algn="l" rtl="0" fontAlgn="base">
                <a:spcBef>
                  <a:spcPct val="0"/>
                </a:spcBef>
                <a:spcAft>
                  <a:spcPct val="0"/>
                </a:spcAft>
                <a:defRPr kern="1200">
                  <a:solidFill>
                    <a:schemeClr val="tx1"/>
                  </a:solidFill>
                  <a:latin typeface="Arial" charset="0"/>
                  <a:ea typeface="宋体" charset="-122"/>
                  <a:cs typeface="+mn-cs"/>
                </a:defRPr>
              </a:lvl3pPr>
              <a:lvl4pPr marL="1371600" algn="l" rtl="0" fontAlgn="base">
                <a:spcBef>
                  <a:spcPct val="0"/>
                </a:spcBef>
                <a:spcAft>
                  <a:spcPct val="0"/>
                </a:spcAft>
                <a:defRPr kern="1200">
                  <a:solidFill>
                    <a:schemeClr val="tx1"/>
                  </a:solidFill>
                  <a:latin typeface="Arial" charset="0"/>
                  <a:ea typeface="宋体" charset="-122"/>
                  <a:cs typeface="+mn-cs"/>
                </a:defRPr>
              </a:lvl4pPr>
              <a:lvl5pPr marL="1828800" algn="l"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400" b="1"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宋体" pitchFamily="2" charset="-122"/>
                </a:rPr>
                <a:t>尖端技术，海外就地生产</a:t>
              </a:r>
              <a:endParaRPr kumimoji="0" lang="en-US" altLang="zh-CN" sz="1400" b="1"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宋体" pitchFamily="2" charset="-122"/>
              </a:endParaRPr>
            </a:p>
            <a:p>
              <a:pPr marL="0" marR="0" lvl="0" indent="0" algn="ctr" defTabSz="914400" eaLnBrk="1" fontAlgn="base" latinLnBrk="0" hangingPunct="1">
                <a:lnSpc>
                  <a:spcPct val="100000"/>
                </a:lnSpc>
                <a:spcBef>
                  <a:spcPct val="0"/>
                </a:spcBef>
                <a:spcAft>
                  <a:spcPct val="0"/>
                </a:spcAft>
                <a:buClrTx/>
                <a:buSzTx/>
                <a:buFontTx/>
                <a:buNone/>
                <a:tabLst/>
                <a:defRPr/>
              </a:pPr>
              <a:r>
                <a:rPr lang="zh-CN" altLang="en-US" sz="1400" b="1" kern="0" dirty="0">
                  <a:solidFill>
                    <a:schemeClr val="bg1"/>
                  </a:solidFill>
                  <a:latin typeface="微软雅黑" panose="020B0503020204020204" pitchFamily="34" charset="-122"/>
                  <a:ea typeface="微软雅黑" panose="020B0503020204020204" pitchFamily="34" charset="-122"/>
                  <a:cs typeface="宋体" pitchFamily="2" charset="-122"/>
                </a:rPr>
                <a:t>开厂成本高，运输成本低</a:t>
              </a:r>
              <a:endParaRPr kumimoji="0" lang="zh-CN" altLang="zh-CN" sz="2000" b="0"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宋体" pitchFamily="2" charset="-122"/>
              </a:endParaRPr>
            </a:p>
          </p:txBody>
        </p:sp>
      </p:grpSp>
      <p:grpSp>
        <p:nvGrpSpPr>
          <p:cNvPr id="17" name="组合 16">
            <a:extLst>
              <a:ext uri="{FF2B5EF4-FFF2-40B4-BE49-F238E27FC236}">
                <a16:creationId xmlns:a16="http://schemas.microsoft.com/office/drawing/2014/main" id="{F0C5CB24-BAA6-128E-1189-6867F1049935}"/>
              </a:ext>
            </a:extLst>
          </p:cNvPr>
          <p:cNvGrpSpPr/>
          <p:nvPr/>
        </p:nvGrpSpPr>
        <p:grpSpPr>
          <a:xfrm>
            <a:off x="57100" y="2184007"/>
            <a:ext cx="6849034" cy="3523433"/>
            <a:chOff x="2756298" y="1808157"/>
            <a:chExt cx="6849034" cy="3523433"/>
          </a:xfrm>
        </p:grpSpPr>
        <p:sp>
          <p:nvSpPr>
            <p:cNvPr id="18" name="Oval 6">
              <a:extLst>
                <a:ext uri="{FF2B5EF4-FFF2-40B4-BE49-F238E27FC236}">
                  <a16:creationId xmlns:a16="http://schemas.microsoft.com/office/drawing/2014/main" id="{092DF224-B7D5-C272-7928-166B57E71E7A}"/>
                </a:ext>
              </a:extLst>
            </p:cNvPr>
            <p:cNvSpPr>
              <a:spLocks noChangeArrowheads="1"/>
            </p:cNvSpPr>
            <p:nvPr/>
          </p:nvSpPr>
          <p:spPr bwMode="auto">
            <a:xfrm>
              <a:off x="5399570" y="5202551"/>
              <a:ext cx="1893839" cy="129039"/>
            </a:xfrm>
            <a:prstGeom prst="ellipse">
              <a:avLst/>
            </a:prstGeom>
            <a:gradFill rotWithShape="1">
              <a:gsLst>
                <a:gs pos="0">
                  <a:srgbClr val="000000">
                    <a:alpha val="20000"/>
                  </a:srgbClr>
                </a:gs>
                <a:gs pos="100000">
                  <a:srgbClr val="FFFFFF">
                    <a:alpha val="0"/>
                  </a:srgbClr>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1200">
                  <a:solidFill>
                    <a:srgbClr val="5F5F5F"/>
                  </a:solidFill>
                  <a:latin typeface="Arial" panose="020B0604020202020204" pitchFamily="34" charset="0"/>
                  <a:ea typeface="黑体" panose="02010609060101010101" pitchFamily="49" charset="-122"/>
                </a:defRPr>
              </a:lvl1pPr>
              <a:lvl2pPr marL="742950" indent="-285750" eaLnBrk="0" hangingPunct="0">
                <a:defRPr sz="1200">
                  <a:solidFill>
                    <a:srgbClr val="5F5F5F"/>
                  </a:solidFill>
                  <a:latin typeface="Arial" panose="020B0604020202020204" pitchFamily="34" charset="0"/>
                  <a:ea typeface="黑体" panose="02010609060101010101" pitchFamily="49" charset="-122"/>
                </a:defRPr>
              </a:lvl2pPr>
              <a:lvl3pPr marL="1143000" indent="-228600" eaLnBrk="0" hangingPunct="0">
                <a:defRPr sz="1200">
                  <a:solidFill>
                    <a:srgbClr val="5F5F5F"/>
                  </a:solidFill>
                  <a:latin typeface="Arial" panose="020B0604020202020204" pitchFamily="34" charset="0"/>
                  <a:ea typeface="黑体" panose="02010609060101010101" pitchFamily="49" charset="-122"/>
                </a:defRPr>
              </a:lvl3pPr>
              <a:lvl4pPr marL="1600200" indent="-228600" eaLnBrk="0" hangingPunct="0">
                <a:defRPr sz="1200">
                  <a:solidFill>
                    <a:srgbClr val="5F5F5F"/>
                  </a:solidFill>
                  <a:latin typeface="Arial" panose="020B0604020202020204" pitchFamily="34" charset="0"/>
                  <a:ea typeface="黑体" panose="02010609060101010101" pitchFamily="49" charset="-122"/>
                </a:defRPr>
              </a:lvl4pPr>
              <a:lvl5pPr marL="2057400" indent="-228600" eaLnBrk="0" hangingPunct="0">
                <a:defRPr sz="1200">
                  <a:solidFill>
                    <a:srgbClr val="5F5F5F"/>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buClr>
                  <a:srgbClr val="FF9900"/>
                </a:buClr>
                <a:buFont typeface="Wingdings" panose="05000000000000000000" pitchFamily="2" charset="2"/>
                <a:buChar char="n"/>
                <a:defRPr sz="1200">
                  <a:solidFill>
                    <a:srgbClr val="5F5F5F"/>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buClr>
                  <a:srgbClr val="FF9900"/>
                </a:buClr>
                <a:buFont typeface="Wingdings" panose="05000000000000000000" pitchFamily="2" charset="2"/>
                <a:buChar char="n"/>
                <a:defRPr sz="1200">
                  <a:solidFill>
                    <a:srgbClr val="5F5F5F"/>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buClr>
                  <a:srgbClr val="FF9900"/>
                </a:buClr>
                <a:buFont typeface="Wingdings" panose="05000000000000000000" pitchFamily="2" charset="2"/>
                <a:buChar char="n"/>
                <a:defRPr sz="1200">
                  <a:solidFill>
                    <a:srgbClr val="5F5F5F"/>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buClr>
                  <a:srgbClr val="FF9900"/>
                </a:buClr>
                <a:buFont typeface="Wingdings" panose="05000000000000000000" pitchFamily="2" charset="2"/>
                <a:buChar char="n"/>
                <a:defRPr sz="1200">
                  <a:solidFill>
                    <a:srgbClr val="5F5F5F"/>
                  </a:solidFill>
                  <a:latin typeface="Arial" panose="020B0604020202020204" pitchFamily="34" charset="0"/>
                  <a:ea typeface="黑体" panose="02010609060101010101" pitchFamily="49"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rgbClr val="5F5F5F"/>
                </a:solidFill>
                <a:effectLst/>
                <a:uLnTx/>
                <a:uFillTx/>
                <a:latin typeface="Arial" panose="020B0604020202020204" pitchFamily="34" charset="0"/>
                <a:ea typeface="黑体" panose="02010609060101010101" pitchFamily="49" charset="-122"/>
              </a:endParaRPr>
            </a:p>
          </p:txBody>
        </p:sp>
        <p:grpSp>
          <p:nvGrpSpPr>
            <p:cNvPr id="19" name="Group 31">
              <a:extLst>
                <a:ext uri="{FF2B5EF4-FFF2-40B4-BE49-F238E27FC236}">
                  <a16:creationId xmlns:a16="http://schemas.microsoft.com/office/drawing/2014/main" id="{4108ED1C-0989-834F-4514-61714A925ADE}"/>
                </a:ext>
              </a:extLst>
            </p:cNvPr>
            <p:cNvGrpSpPr>
              <a:grpSpLocks/>
            </p:cNvGrpSpPr>
            <p:nvPr/>
          </p:nvGrpSpPr>
          <p:grpSpPr bwMode="auto">
            <a:xfrm>
              <a:off x="5500143" y="1809581"/>
              <a:ext cx="1565549" cy="1565548"/>
              <a:chOff x="2468" y="965"/>
              <a:chExt cx="825" cy="825"/>
            </a:xfrm>
          </p:grpSpPr>
          <p:sp>
            <p:nvSpPr>
              <p:cNvPr id="49" name="Freeform 13">
                <a:extLst>
                  <a:ext uri="{FF2B5EF4-FFF2-40B4-BE49-F238E27FC236}">
                    <a16:creationId xmlns:a16="http://schemas.microsoft.com/office/drawing/2014/main" id="{5EFE3CC8-EA0C-B298-6A88-00D4801A2AA0}"/>
                  </a:ext>
                </a:extLst>
              </p:cNvPr>
              <p:cNvSpPr>
                <a:spLocks/>
              </p:cNvSpPr>
              <p:nvPr/>
            </p:nvSpPr>
            <p:spPr bwMode="auto">
              <a:xfrm>
                <a:off x="2477" y="984"/>
                <a:ext cx="805" cy="804"/>
              </a:xfrm>
              <a:custGeom>
                <a:avLst/>
                <a:gdLst>
                  <a:gd name="T0" fmla="*/ 108 w 401"/>
                  <a:gd name="T1" fmla="*/ 245 h 401"/>
                  <a:gd name="T2" fmla="*/ 139 w 401"/>
                  <a:gd name="T3" fmla="*/ 265 h 401"/>
                  <a:gd name="T4" fmla="*/ 0 w 401"/>
                  <a:gd name="T5" fmla="*/ 401 h 401"/>
                  <a:gd name="T6" fmla="*/ 149 w 401"/>
                  <a:gd name="T7" fmla="*/ 551 h 401"/>
                  <a:gd name="T8" fmla="*/ 177 w 401"/>
                  <a:gd name="T9" fmla="*/ 499 h 401"/>
                  <a:gd name="T10" fmla="*/ 313 w 401"/>
                  <a:gd name="T11" fmla="*/ 499 h 401"/>
                  <a:gd name="T12" fmla="*/ 313 w 401"/>
                  <a:gd name="T13" fmla="*/ 636 h 401"/>
                  <a:gd name="T14" fmla="*/ 261 w 401"/>
                  <a:gd name="T15" fmla="*/ 662 h 401"/>
                  <a:gd name="T16" fmla="*/ 404 w 401"/>
                  <a:gd name="T17" fmla="*/ 804 h 401"/>
                  <a:gd name="T18" fmla="*/ 540 w 401"/>
                  <a:gd name="T19" fmla="*/ 666 h 401"/>
                  <a:gd name="T20" fmla="*/ 560 w 401"/>
                  <a:gd name="T21" fmla="*/ 696 h 401"/>
                  <a:gd name="T22" fmla="*/ 697 w 401"/>
                  <a:gd name="T23" fmla="*/ 696 h 401"/>
                  <a:gd name="T24" fmla="*/ 697 w 401"/>
                  <a:gd name="T25" fmla="*/ 559 h 401"/>
                  <a:gd name="T26" fmla="*/ 666 w 401"/>
                  <a:gd name="T27" fmla="*/ 539 h 401"/>
                  <a:gd name="T28" fmla="*/ 805 w 401"/>
                  <a:gd name="T29" fmla="*/ 401 h 401"/>
                  <a:gd name="T30" fmla="*/ 668 w 401"/>
                  <a:gd name="T31" fmla="*/ 265 h 401"/>
                  <a:gd name="T32" fmla="*/ 642 w 401"/>
                  <a:gd name="T33" fmla="*/ 305 h 401"/>
                  <a:gd name="T34" fmla="*/ 506 w 401"/>
                  <a:gd name="T35" fmla="*/ 305 h 401"/>
                  <a:gd name="T36" fmla="*/ 506 w 401"/>
                  <a:gd name="T37" fmla="*/ 168 h 401"/>
                  <a:gd name="T38" fmla="*/ 548 w 401"/>
                  <a:gd name="T39" fmla="*/ 144 h 401"/>
                  <a:gd name="T40" fmla="*/ 404 w 401"/>
                  <a:gd name="T41" fmla="*/ 0 h 401"/>
                  <a:gd name="T42" fmla="*/ 265 w 401"/>
                  <a:gd name="T43" fmla="*/ 136 h 401"/>
                  <a:gd name="T44" fmla="*/ 245 w 401"/>
                  <a:gd name="T45" fmla="*/ 108 h 401"/>
                  <a:gd name="T46" fmla="*/ 108 w 401"/>
                  <a:gd name="T47" fmla="*/ 108 h 401"/>
                  <a:gd name="T48" fmla="*/ 108 w 401"/>
                  <a:gd name="T49" fmla="*/ 245 h 401"/>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401" h="401">
                    <a:moveTo>
                      <a:pt x="54" y="122"/>
                    </a:moveTo>
                    <a:cubicBezTo>
                      <a:pt x="58" y="126"/>
                      <a:pt x="63" y="129"/>
                      <a:pt x="69" y="132"/>
                    </a:cubicBezTo>
                    <a:cubicBezTo>
                      <a:pt x="0" y="200"/>
                      <a:pt x="0" y="200"/>
                      <a:pt x="0" y="200"/>
                    </a:cubicBezTo>
                    <a:cubicBezTo>
                      <a:pt x="74" y="275"/>
                      <a:pt x="74" y="275"/>
                      <a:pt x="74" y="275"/>
                    </a:cubicBezTo>
                    <a:cubicBezTo>
                      <a:pt x="76" y="265"/>
                      <a:pt x="81" y="256"/>
                      <a:pt x="88" y="249"/>
                    </a:cubicBezTo>
                    <a:cubicBezTo>
                      <a:pt x="107" y="230"/>
                      <a:pt x="137" y="230"/>
                      <a:pt x="156" y="249"/>
                    </a:cubicBezTo>
                    <a:cubicBezTo>
                      <a:pt x="175" y="267"/>
                      <a:pt x="175" y="298"/>
                      <a:pt x="156" y="317"/>
                    </a:cubicBezTo>
                    <a:cubicBezTo>
                      <a:pt x="149" y="324"/>
                      <a:pt x="139" y="328"/>
                      <a:pt x="130" y="330"/>
                    </a:cubicBezTo>
                    <a:cubicBezTo>
                      <a:pt x="201" y="401"/>
                      <a:pt x="201" y="401"/>
                      <a:pt x="201" y="401"/>
                    </a:cubicBezTo>
                    <a:cubicBezTo>
                      <a:pt x="269" y="332"/>
                      <a:pt x="269" y="332"/>
                      <a:pt x="269" y="332"/>
                    </a:cubicBezTo>
                    <a:cubicBezTo>
                      <a:pt x="272" y="337"/>
                      <a:pt x="275" y="343"/>
                      <a:pt x="279" y="347"/>
                    </a:cubicBezTo>
                    <a:cubicBezTo>
                      <a:pt x="298" y="366"/>
                      <a:pt x="329" y="366"/>
                      <a:pt x="347" y="347"/>
                    </a:cubicBezTo>
                    <a:cubicBezTo>
                      <a:pt x="366" y="328"/>
                      <a:pt x="366" y="298"/>
                      <a:pt x="347" y="279"/>
                    </a:cubicBezTo>
                    <a:cubicBezTo>
                      <a:pt x="343" y="275"/>
                      <a:pt x="338" y="271"/>
                      <a:pt x="332" y="269"/>
                    </a:cubicBezTo>
                    <a:cubicBezTo>
                      <a:pt x="401" y="200"/>
                      <a:pt x="401" y="200"/>
                      <a:pt x="401" y="200"/>
                    </a:cubicBezTo>
                    <a:cubicBezTo>
                      <a:pt x="333" y="132"/>
                      <a:pt x="333" y="132"/>
                      <a:pt x="333" y="132"/>
                    </a:cubicBezTo>
                    <a:cubicBezTo>
                      <a:pt x="330" y="139"/>
                      <a:pt x="326" y="146"/>
                      <a:pt x="320" y="152"/>
                    </a:cubicBezTo>
                    <a:cubicBezTo>
                      <a:pt x="302" y="171"/>
                      <a:pt x="271" y="171"/>
                      <a:pt x="252" y="152"/>
                    </a:cubicBezTo>
                    <a:cubicBezTo>
                      <a:pt x="234" y="133"/>
                      <a:pt x="234" y="103"/>
                      <a:pt x="252" y="84"/>
                    </a:cubicBezTo>
                    <a:cubicBezTo>
                      <a:pt x="258" y="78"/>
                      <a:pt x="265" y="74"/>
                      <a:pt x="273" y="72"/>
                    </a:cubicBezTo>
                    <a:cubicBezTo>
                      <a:pt x="201" y="0"/>
                      <a:pt x="201" y="0"/>
                      <a:pt x="201" y="0"/>
                    </a:cubicBezTo>
                    <a:cubicBezTo>
                      <a:pt x="132" y="68"/>
                      <a:pt x="132" y="68"/>
                      <a:pt x="132" y="68"/>
                    </a:cubicBezTo>
                    <a:cubicBezTo>
                      <a:pt x="130" y="63"/>
                      <a:pt x="126" y="58"/>
                      <a:pt x="122" y="54"/>
                    </a:cubicBezTo>
                    <a:cubicBezTo>
                      <a:pt x="103" y="35"/>
                      <a:pt x="73" y="35"/>
                      <a:pt x="54" y="54"/>
                    </a:cubicBezTo>
                    <a:cubicBezTo>
                      <a:pt x="35" y="72"/>
                      <a:pt x="35" y="103"/>
                      <a:pt x="54" y="122"/>
                    </a:cubicBezTo>
                    <a:close/>
                  </a:path>
                </a:pathLst>
              </a:custGeom>
              <a:solidFill>
                <a:srgbClr val="AE0B2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dirty="0">
                  <a:ln>
                    <a:noFill/>
                  </a:ln>
                  <a:solidFill>
                    <a:prstClr val="black"/>
                  </a:solidFill>
                  <a:effectLst/>
                  <a:uLnTx/>
                  <a:uFillTx/>
                </a:endParaRPr>
              </a:p>
            </p:txBody>
          </p:sp>
          <p:sp>
            <p:nvSpPr>
              <p:cNvPr id="50" name="Freeform 14">
                <a:extLst>
                  <a:ext uri="{FF2B5EF4-FFF2-40B4-BE49-F238E27FC236}">
                    <a16:creationId xmlns:a16="http://schemas.microsoft.com/office/drawing/2014/main" id="{CEDF8358-0611-9441-B1A1-C2FB62BB69C1}"/>
                  </a:ext>
                </a:extLst>
              </p:cNvPr>
              <p:cNvSpPr>
                <a:spLocks noEditPoints="1"/>
              </p:cNvSpPr>
              <p:nvPr/>
            </p:nvSpPr>
            <p:spPr bwMode="auto">
              <a:xfrm>
                <a:off x="2468" y="965"/>
                <a:ext cx="825" cy="825"/>
              </a:xfrm>
              <a:custGeom>
                <a:avLst/>
                <a:gdLst>
                  <a:gd name="T0" fmla="*/ 255 w 411"/>
                  <a:gd name="T1" fmla="*/ 668 h 411"/>
                  <a:gd name="T2" fmla="*/ 317 w 411"/>
                  <a:gd name="T3" fmla="*/ 640 h 411"/>
                  <a:gd name="T4" fmla="*/ 255 w 411"/>
                  <a:gd name="T5" fmla="*/ 488 h 411"/>
                  <a:gd name="T6" fmla="*/ 167 w 411"/>
                  <a:gd name="T7" fmla="*/ 562 h 411"/>
                  <a:gd name="T8" fmla="*/ 0 w 411"/>
                  <a:gd name="T9" fmla="*/ 411 h 411"/>
                  <a:gd name="T10" fmla="*/ 112 w 411"/>
                  <a:gd name="T11" fmla="*/ 259 h 411"/>
                  <a:gd name="T12" fmla="*/ 112 w 411"/>
                  <a:gd name="T13" fmla="*/ 112 h 411"/>
                  <a:gd name="T14" fmla="*/ 259 w 411"/>
                  <a:gd name="T15" fmla="*/ 112 h 411"/>
                  <a:gd name="T16" fmla="*/ 414 w 411"/>
                  <a:gd name="T17" fmla="*/ 0 h 411"/>
                  <a:gd name="T18" fmla="*/ 560 w 411"/>
                  <a:gd name="T19" fmla="*/ 161 h 411"/>
                  <a:gd name="T20" fmla="*/ 522 w 411"/>
                  <a:gd name="T21" fmla="*/ 309 h 411"/>
                  <a:gd name="T22" fmla="*/ 648 w 411"/>
                  <a:gd name="T23" fmla="*/ 309 h 411"/>
                  <a:gd name="T24" fmla="*/ 674 w 411"/>
                  <a:gd name="T25" fmla="*/ 261 h 411"/>
                  <a:gd name="T26" fmla="*/ 689 w 411"/>
                  <a:gd name="T27" fmla="*/ 548 h 411"/>
                  <a:gd name="T28" fmla="*/ 743 w 411"/>
                  <a:gd name="T29" fmla="*/ 638 h 411"/>
                  <a:gd name="T30" fmla="*/ 638 w 411"/>
                  <a:gd name="T31" fmla="*/ 743 h 411"/>
                  <a:gd name="T32" fmla="*/ 548 w 411"/>
                  <a:gd name="T33" fmla="*/ 689 h 411"/>
                  <a:gd name="T34" fmla="*/ 285 w 411"/>
                  <a:gd name="T35" fmla="*/ 676 h 411"/>
                  <a:gd name="T36" fmla="*/ 552 w 411"/>
                  <a:gd name="T37" fmla="*/ 664 h 411"/>
                  <a:gd name="T38" fmla="*/ 576 w 411"/>
                  <a:gd name="T39" fmla="*/ 701 h 411"/>
                  <a:gd name="T40" fmla="*/ 703 w 411"/>
                  <a:gd name="T41" fmla="*/ 701 h 411"/>
                  <a:gd name="T42" fmla="*/ 703 w 411"/>
                  <a:gd name="T43" fmla="*/ 576 h 411"/>
                  <a:gd name="T44" fmla="*/ 664 w 411"/>
                  <a:gd name="T45" fmla="*/ 552 h 411"/>
                  <a:gd name="T46" fmla="*/ 680 w 411"/>
                  <a:gd name="T47" fmla="*/ 287 h 411"/>
                  <a:gd name="T48" fmla="*/ 586 w 411"/>
                  <a:gd name="T49" fmla="*/ 351 h 411"/>
                  <a:gd name="T50" fmla="*/ 512 w 411"/>
                  <a:gd name="T51" fmla="*/ 173 h 411"/>
                  <a:gd name="T52" fmla="*/ 414 w 411"/>
                  <a:gd name="T53" fmla="*/ 20 h 411"/>
                  <a:gd name="T54" fmla="*/ 269 w 411"/>
                  <a:gd name="T55" fmla="*/ 151 h 411"/>
                  <a:gd name="T56" fmla="*/ 187 w 411"/>
                  <a:gd name="T57" fmla="*/ 96 h 411"/>
                  <a:gd name="T58" fmla="*/ 96 w 411"/>
                  <a:gd name="T59" fmla="*/ 187 h 411"/>
                  <a:gd name="T60" fmla="*/ 151 w 411"/>
                  <a:gd name="T61" fmla="*/ 267 h 411"/>
                  <a:gd name="T62" fmla="*/ 20 w 411"/>
                  <a:gd name="T63" fmla="*/ 411 h 411"/>
                  <a:gd name="T64" fmla="*/ 181 w 411"/>
                  <a:gd name="T65" fmla="*/ 504 h 411"/>
                  <a:gd name="T66" fmla="*/ 327 w 411"/>
                  <a:gd name="T67" fmla="*/ 504 h 411"/>
                  <a:gd name="T68" fmla="*/ 285 w 411"/>
                  <a:gd name="T69" fmla="*/ 676 h 411"/>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411" h="411">
                    <a:moveTo>
                      <a:pt x="206" y="411"/>
                    </a:moveTo>
                    <a:cubicBezTo>
                      <a:pt x="127" y="333"/>
                      <a:pt x="127" y="333"/>
                      <a:pt x="127" y="333"/>
                    </a:cubicBezTo>
                    <a:cubicBezTo>
                      <a:pt x="134" y="331"/>
                      <a:pt x="134" y="331"/>
                      <a:pt x="134" y="331"/>
                    </a:cubicBezTo>
                    <a:cubicBezTo>
                      <a:pt x="143" y="330"/>
                      <a:pt x="152" y="326"/>
                      <a:pt x="158" y="319"/>
                    </a:cubicBezTo>
                    <a:cubicBezTo>
                      <a:pt x="176" y="302"/>
                      <a:pt x="176" y="273"/>
                      <a:pt x="158" y="256"/>
                    </a:cubicBezTo>
                    <a:cubicBezTo>
                      <a:pt x="150" y="248"/>
                      <a:pt x="139" y="243"/>
                      <a:pt x="127" y="243"/>
                    </a:cubicBezTo>
                    <a:cubicBezTo>
                      <a:pt x="115" y="243"/>
                      <a:pt x="104" y="248"/>
                      <a:pt x="95" y="256"/>
                    </a:cubicBezTo>
                    <a:cubicBezTo>
                      <a:pt x="89" y="263"/>
                      <a:pt x="85" y="271"/>
                      <a:pt x="83" y="280"/>
                    </a:cubicBezTo>
                    <a:cubicBezTo>
                      <a:pt x="82" y="287"/>
                      <a:pt x="82" y="287"/>
                      <a:pt x="82" y="287"/>
                    </a:cubicBezTo>
                    <a:cubicBezTo>
                      <a:pt x="0" y="205"/>
                      <a:pt x="0" y="205"/>
                      <a:pt x="0" y="205"/>
                    </a:cubicBezTo>
                    <a:cubicBezTo>
                      <a:pt x="68" y="138"/>
                      <a:pt x="68" y="138"/>
                      <a:pt x="68" y="138"/>
                    </a:cubicBezTo>
                    <a:cubicBezTo>
                      <a:pt x="64" y="135"/>
                      <a:pt x="60" y="132"/>
                      <a:pt x="56" y="129"/>
                    </a:cubicBezTo>
                    <a:cubicBezTo>
                      <a:pt x="47" y="119"/>
                      <a:pt x="41" y="106"/>
                      <a:pt x="41" y="93"/>
                    </a:cubicBezTo>
                    <a:cubicBezTo>
                      <a:pt x="41" y="79"/>
                      <a:pt x="47" y="66"/>
                      <a:pt x="56" y="56"/>
                    </a:cubicBezTo>
                    <a:cubicBezTo>
                      <a:pt x="66" y="46"/>
                      <a:pt x="79" y="41"/>
                      <a:pt x="93" y="41"/>
                    </a:cubicBezTo>
                    <a:cubicBezTo>
                      <a:pt x="107" y="41"/>
                      <a:pt x="120" y="46"/>
                      <a:pt x="129" y="56"/>
                    </a:cubicBezTo>
                    <a:cubicBezTo>
                      <a:pt x="133" y="59"/>
                      <a:pt x="136" y="63"/>
                      <a:pt x="138" y="67"/>
                    </a:cubicBezTo>
                    <a:cubicBezTo>
                      <a:pt x="206" y="0"/>
                      <a:pt x="206" y="0"/>
                      <a:pt x="206" y="0"/>
                    </a:cubicBezTo>
                    <a:cubicBezTo>
                      <a:pt x="284" y="79"/>
                      <a:pt x="284" y="79"/>
                      <a:pt x="284" y="79"/>
                    </a:cubicBezTo>
                    <a:cubicBezTo>
                      <a:pt x="279" y="80"/>
                      <a:pt x="279" y="80"/>
                      <a:pt x="279" y="80"/>
                    </a:cubicBezTo>
                    <a:cubicBezTo>
                      <a:pt x="272" y="82"/>
                      <a:pt x="265" y="86"/>
                      <a:pt x="260" y="91"/>
                    </a:cubicBezTo>
                    <a:cubicBezTo>
                      <a:pt x="243" y="109"/>
                      <a:pt x="243" y="137"/>
                      <a:pt x="260" y="154"/>
                    </a:cubicBezTo>
                    <a:cubicBezTo>
                      <a:pt x="268" y="163"/>
                      <a:pt x="280" y="167"/>
                      <a:pt x="292" y="167"/>
                    </a:cubicBezTo>
                    <a:cubicBezTo>
                      <a:pt x="303" y="167"/>
                      <a:pt x="315" y="163"/>
                      <a:pt x="323" y="154"/>
                    </a:cubicBezTo>
                    <a:cubicBezTo>
                      <a:pt x="328" y="149"/>
                      <a:pt x="332" y="143"/>
                      <a:pt x="334" y="136"/>
                    </a:cubicBezTo>
                    <a:cubicBezTo>
                      <a:pt x="336" y="130"/>
                      <a:pt x="336" y="130"/>
                      <a:pt x="336" y="130"/>
                    </a:cubicBezTo>
                    <a:cubicBezTo>
                      <a:pt x="411" y="205"/>
                      <a:pt x="411" y="205"/>
                      <a:pt x="411" y="205"/>
                    </a:cubicBezTo>
                    <a:cubicBezTo>
                      <a:pt x="343" y="273"/>
                      <a:pt x="343" y="273"/>
                      <a:pt x="343" y="273"/>
                    </a:cubicBezTo>
                    <a:cubicBezTo>
                      <a:pt x="348" y="275"/>
                      <a:pt x="351" y="278"/>
                      <a:pt x="355" y="281"/>
                    </a:cubicBezTo>
                    <a:cubicBezTo>
                      <a:pt x="365" y="291"/>
                      <a:pt x="370" y="304"/>
                      <a:pt x="370" y="318"/>
                    </a:cubicBezTo>
                    <a:cubicBezTo>
                      <a:pt x="370" y="332"/>
                      <a:pt x="365" y="345"/>
                      <a:pt x="355" y="355"/>
                    </a:cubicBezTo>
                    <a:cubicBezTo>
                      <a:pt x="345" y="364"/>
                      <a:pt x="332" y="370"/>
                      <a:pt x="318" y="370"/>
                    </a:cubicBezTo>
                    <a:cubicBezTo>
                      <a:pt x="305" y="370"/>
                      <a:pt x="292" y="364"/>
                      <a:pt x="282" y="355"/>
                    </a:cubicBezTo>
                    <a:cubicBezTo>
                      <a:pt x="278" y="351"/>
                      <a:pt x="276" y="347"/>
                      <a:pt x="273" y="343"/>
                    </a:cubicBezTo>
                    <a:lnTo>
                      <a:pt x="206" y="411"/>
                    </a:lnTo>
                    <a:close/>
                    <a:moveTo>
                      <a:pt x="142" y="337"/>
                    </a:moveTo>
                    <a:cubicBezTo>
                      <a:pt x="206" y="401"/>
                      <a:pt x="206" y="401"/>
                      <a:pt x="206" y="401"/>
                    </a:cubicBezTo>
                    <a:cubicBezTo>
                      <a:pt x="275" y="331"/>
                      <a:pt x="275" y="331"/>
                      <a:pt x="275" y="331"/>
                    </a:cubicBezTo>
                    <a:cubicBezTo>
                      <a:pt x="278" y="336"/>
                      <a:pt x="278" y="336"/>
                      <a:pt x="278" y="336"/>
                    </a:cubicBezTo>
                    <a:cubicBezTo>
                      <a:pt x="280" y="341"/>
                      <a:pt x="283" y="345"/>
                      <a:pt x="287" y="349"/>
                    </a:cubicBezTo>
                    <a:cubicBezTo>
                      <a:pt x="295" y="358"/>
                      <a:pt x="306" y="362"/>
                      <a:pt x="318" y="362"/>
                    </a:cubicBezTo>
                    <a:cubicBezTo>
                      <a:pt x="330" y="362"/>
                      <a:pt x="341" y="358"/>
                      <a:pt x="350" y="349"/>
                    </a:cubicBezTo>
                    <a:cubicBezTo>
                      <a:pt x="358" y="341"/>
                      <a:pt x="363" y="330"/>
                      <a:pt x="363" y="318"/>
                    </a:cubicBezTo>
                    <a:cubicBezTo>
                      <a:pt x="363" y="306"/>
                      <a:pt x="358" y="295"/>
                      <a:pt x="350" y="287"/>
                    </a:cubicBezTo>
                    <a:cubicBezTo>
                      <a:pt x="346" y="283"/>
                      <a:pt x="341" y="279"/>
                      <a:pt x="336" y="277"/>
                    </a:cubicBezTo>
                    <a:cubicBezTo>
                      <a:pt x="331" y="275"/>
                      <a:pt x="331" y="275"/>
                      <a:pt x="331" y="275"/>
                    </a:cubicBezTo>
                    <a:cubicBezTo>
                      <a:pt x="401" y="205"/>
                      <a:pt x="401" y="205"/>
                      <a:pt x="401" y="205"/>
                    </a:cubicBezTo>
                    <a:cubicBezTo>
                      <a:pt x="339" y="143"/>
                      <a:pt x="339" y="143"/>
                      <a:pt x="339" y="143"/>
                    </a:cubicBezTo>
                    <a:cubicBezTo>
                      <a:pt x="336" y="149"/>
                      <a:pt x="333" y="155"/>
                      <a:pt x="328" y="159"/>
                    </a:cubicBezTo>
                    <a:cubicBezTo>
                      <a:pt x="318" y="169"/>
                      <a:pt x="305" y="175"/>
                      <a:pt x="292" y="175"/>
                    </a:cubicBezTo>
                    <a:cubicBezTo>
                      <a:pt x="278" y="175"/>
                      <a:pt x="265" y="169"/>
                      <a:pt x="255" y="159"/>
                    </a:cubicBezTo>
                    <a:cubicBezTo>
                      <a:pt x="235" y="139"/>
                      <a:pt x="235" y="107"/>
                      <a:pt x="255" y="86"/>
                    </a:cubicBezTo>
                    <a:cubicBezTo>
                      <a:pt x="260" y="82"/>
                      <a:pt x="265" y="78"/>
                      <a:pt x="271" y="75"/>
                    </a:cubicBezTo>
                    <a:cubicBezTo>
                      <a:pt x="206" y="10"/>
                      <a:pt x="206" y="10"/>
                      <a:pt x="206" y="10"/>
                    </a:cubicBezTo>
                    <a:cubicBezTo>
                      <a:pt x="136" y="80"/>
                      <a:pt x="136" y="80"/>
                      <a:pt x="136" y="80"/>
                    </a:cubicBezTo>
                    <a:cubicBezTo>
                      <a:pt x="134" y="75"/>
                      <a:pt x="134" y="75"/>
                      <a:pt x="134" y="75"/>
                    </a:cubicBezTo>
                    <a:cubicBezTo>
                      <a:pt x="131" y="70"/>
                      <a:pt x="128" y="65"/>
                      <a:pt x="124" y="61"/>
                    </a:cubicBezTo>
                    <a:cubicBezTo>
                      <a:pt x="116" y="53"/>
                      <a:pt x="105" y="48"/>
                      <a:pt x="93" y="48"/>
                    </a:cubicBezTo>
                    <a:cubicBezTo>
                      <a:pt x="81" y="48"/>
                      <a:pt x="70" y="53"/>
                      <a:pt x="61" y="61"/>
                    </a:cubicBezTo>
                    <a:cubicBezTo>
                      <a:pt x="53" y="69"/>
                      <a:pt x="48" y="81"/>
                      <a:pt x="48" y="93"/>
                    </a:cubicBezTo>
                    <a:cubicBezTo>
                      <a:pt x="48" y="104"/>
                      <a:pt x="53" y="116"/>
                      <a:pt x="61" y="124"/>
                    </a:cubicBezTo>
                    <a:cubicBezTo>
                      <a:pt x="65" y="128"/>
                      <a:pt x="70" y="131"/>
                      <a:pt x="75" y="133"/>
                    </a:cubicBezTo>
                    <a:cubicBezTo>
                      <a:pt x="80" y="135"/>
                      <a:pt x="80" y="135"/>
                      <a:pt x="80" y="135"/>
                    </a:cubicBezTo>
                    <a:cubicBezTo>
                      <a:pt x="10" y="205"/>
                      <a:pt x="10" y="205"/>
                      <a:pt x="10" y="205"/>
                    </a:cubicBezTo>
                    <a:cubicBezTo>
                      <a:pt x="77" y="272"/>
                      <a:pt x="77" y="272"/>
                      <a:pt x="77" y="272"/>
                    </a:cubicBezTo>
                    <a:cubicBezTo>
                      <a:pt x="80" y="264"/>
                      <a:pt x="84" y="257"/>
                      <a:pt x="90" y="251"/>
                    </a:cubicBezTo>
                    <a:cubicBezTo>
                      <a:pt x="100" y="241"/>
                      <a:pt x="113" y="236"/>
                      <a:pt x="127" y="236"/>
                    </a:cubicBezTo>
                    <a:cubicBezTo>
                      <a:pt x="141" y="236"/>
                      <a:pt x="154" y="241"/>
                      <a:pt x="163" y="251"/>
                    </a:cubicBezTo>
                    <a:cubicBezTo>
                      <a:pt x="184" y="271"/>
                      <a:pt x="184" y="304"/>
                      <a:pt x="163" y="324"/>
                    </a:cubicBezTo>
                    <a:cubicBezTo>
                      <a:pt x="157" y="330"/>
                      <a:pt x="150" y="335"/>
                      <a:pt x="142" y="33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prstClr val="black"/>
                  </a:solidFill>
                  <a:effectLst/>
                  <a:uLnTx/>
                  <a:uFillTx/>
                </a:endParaRPr>
              </a:p>
            </p:txBody>
          </p:sp>
        </p:grpSp>
        <p:grpSp>
          <p:nvGrpSpPr>
            <p:cNvPr id="20" name="Group 34">
              <a:extLst>
                <a:ext uri="{FF2B5EF4-FFF2-40B4-BE49-F238E27FC236}">
                  <a16:creationId xmlns:a16="http://schemas.microsoft.com/office/drawing/2014/main" id="{312FF87F-628B-5F8B-EEFF-9C9D0CC48AD4}"/>
                </a:ext>
              </a:extLst>
            </p:cNvPr>
            <p:cNvGrpSpPr>
              <a:grpSpLocks/>
            </p:cNvGrpSpPr>
            <p:nvPr/>
          </p:nvGrpSpPr>
          <p:grpSpPr bwMode="auto">
            <a:xfrm>
              <a:off x="5507734" y="3310608"/>
              <a:ext cx="1565549" cy="1565549"/>
              <a:chOff x="2472" y="1756"/>
              <a:chExt cx="825" cy="825"/>
            </a:xfrm>
          </p:grpSpPr>
          <p:sp>
            <p:nvSpPr>
              <p:cNvPr id="47" name="Freeform 9">
                <a:extLst>
                  <a:ext uri="{FF2B5EF4-FFF2-40B4-BE49-F238E27FC236}">
                    <a16:creationId xmlns:a16="http://schemas.microsoft.com/office/drawing/2014/main" id="{BFA6FB2E-B205-F89D-6590-C24682F317CA}"/>
                  </a:ext>
                </a:extLst>
              </p:cNvPr>
              <p:cNvSpPr>
                <a:spLocks/>
              </p:cNvSpPr>
              <p:nvPr/>
            </p:nvSpPr>
            <p:spPr bwMode="auto">
              <a:xfrm>
                <a:off x="2482" y="1766"/>
                <a:ext cx="805" cy="805"/>
              </a:xfrm>
              <a:custGeom>
                <a:avLst/>
                <a:gdLst>
                  <a:gd name="T0" fmla="*/ 697 w 401"/>
                  <a:gd name="T1" fmla="*/ 560 h 401"/>
                  <a:gd name="T2" fmla="*/ 666 w 401"/>
                  <a:gd name="T3" fmla="*/ 540 h 401"/>
                  <a:gd name="T4" fmla="*/ 805 w 401"/>
                  <a:gd name="T5" fmla="*/ 404 h 401"/>
                  <a:gd name="T6" fmla="*/ 654 w 401"/>
                  <a:gd name="T7" fmla="*/ 253 h 401"/>
                  <a:gd name="T8" fmla="*/ 628 w 401"/>
                  <a:gd name="T9" fmla="*/ 305 h 401"/>
                  <a:gd name="T10" fmla="*/ 492 w 401"/>
                  <a:gd name="T11" fmla="*/ 305 h 401"/>
                  <a:gd name="T12" fmla="*/ 492 w 401"/>
                  <a:gd name="T13" fmla="*/ 169 h 401"/>
                  <a:gd name="T14" fmla="*/ 544 w 401"/>
                  <a:gd name="T15" fmla="*/ 143 h 401"/>
                  <a:gd name="T16" fmla="*/ 401 w 401"/>
                  <a:gd name="T17" fmla="*/ 0 h 401"/>
                  <a:gd name="T18" fmla="*/ 265 w 401"/>
                  <a:gd name="T19" fmla="*/ 139 h 401"/>
                  <a:gd name="T20" fmla="*/ 245 w 401"/>
                  <a:gd name="T21" fmla="*/ 108 h 401"/>
                  <a:gd name="T22" fmla="*/ 108 w 401"/>
                  <a:gd name="T23" fmla="*/ 108 h 401"/>
                  <a:gd name="T24" fmla="*/ 108 w 401"/>
                  <a:gd name="T25" fmla="*/ 245 h 401"/>
                  <a:gd name="T26" fmla="*/ 139 w 401"/>
                  <a:gd name="T27" fmla="*/ 265 h 401"/>
                  <a:gd name="T28" fmla="*/ 0 w 401"/>
                  <a:gd name="T29" fmla="*/ 404 h 401"/>
                  <a:gd name="T30" fmla="*/ 137 w 401"/>
                  <a:gd name="T31" fmla="*/ 540 h 401"/>
                  <a:gd name="T32" fmla="*/ 161 w 401"/>
                  <a:gd name="T33" fmla="*/ 500 h 401"/>
                  <a:gd name="T34" fmla="*/ 297 w 401"/>
                  <a:gd name="T35" fmla="*/ 500 h 401"/>
                  <a:gd name="T36" fmla="*/ 297 w 401"/>
                  <a:gd name="T37" fmla="*/ 636 h 401"/>
                  <a:gd name="T38" fmla="*/ 257 w 401"/>
                  <a:gd name="T39" fmla="*/ 660 h 401"/>
                  <a:gd name="T40" fmla="*/ 401 w 401"/>
                  <a:gd name="T41" fmla="*/ 805 h 401"/>
                  <a:gd name="T42" fmla="*/ 540 w 401"/>
                  <a:gd name="T43" fmla="*/ 666 h 401"/>
                  <a:gd name="T44" fmla="*/ 560 w 401"/>
                  <a:gd name="T45" fmla="*/ 697 h 401"/>
                  <a:gd name="T46" fmla="*/ 697 w 401"/>
                  <a:gd name="T47" fmla="*/ 697 h 401"/>
                  <a:gd name="T48" fmla="*/ 697 w 401"/>
                  <a:gd name="T49" fmla="*/ 560 h 401"/>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401" h="401">
                    <a:moveTo>
                      <a:pt x="347" y="279"/>
                    </a:moveTo>
                    <a:cubicBezTo>
                      <a:pt x="343" y="275"/>
                      <a:pt x="338" y="272"/>
                      <a:pt x="332" y="269"/>
                    </a:cubicBezTo>
                    <a:cubicBezTo>
                      <a:pt x="401" y="201"/>
                      <a:pt x="401" y="201"/>
                      <a:pt x="401" y="201"/>
                    </a:cubicBezTo>
                    <a:cubicBezTo>
                      <a:pt x="326" y="126"/>
                      <a:pt x="326" y="126"/>
                      <a:pt x="326" y="126"/>
                    </a:cubicBezTo>
                    <a:cubicBezTo>
                      <a:pt x="325" y="136"/>
                      <a:pt x="320" y="145"/>
                      <a:pt x="313" y="152"/>
                    </a:cubicBezTo>
                    <a:cubicBezTo>
                      <a:pt x="294" y="171"/>
                      <a:pt x="264" y="171"/>
                      <a:pt x="245" y="152"/>
                    </a:cubicBezTo>
                    <a:cubicBezTo>
                      <a:pt x="226" y="134"/>
                      <a:pt x="226" y="103"/>
                      <a:pt x="245" y="84"/>
                    </a:cubicBezTo>
                    <a:cubicBezTo>
                      <a:pt x="252" y="77"/>
                      <a:pt x="262" y="73"/>
                      <a:pt x="271" y="71"/>
                    </a:cubicBezTo>
                    <a:cubicBezTo>
                      <a:pt x="200" y="0"/>
                      <a:pt x="200" y="0"/>
                      <a:pt x="200" y="0"/>
                    </a:cubicBezTo>
                    <a:cubicBezTo>
                      <a:pt x="132" y="69"/>
                      <a:pt x="132" y="69"/>
                      <a:pt x="132" y="69"/>
                    </a:cubicBezTo>
                    <a:cubicBezTo>
                      <a:pt x="129" y="63"/>
                      <a:pt x="126" y="58"/>
                      <a:pt x="122" y="54"/>
                    </a:cubicBezTo>
                    <a:cubicBezTo>
                      <a:pt x="103" y="35"/>
                      <a:pt x="72" y="35"/>
                      <a:pt x="54" y="54"/>
                    </a:cubicBezTo>
                    <a:cubicBezTo>
                      <a:pt x="35" y="73"/>
                      <a:pt x="35" y="103"/>
                      <a:pt x="54" y="122"/>
                    </a:cubicBezTo>
                    <a:cubicBezTo>
                      <a:pt x="58" y="126"/>
                      <a:pt x="63" y="130"/>
                      <a:pt x="69" y="132"/>
                    </a:cubicBezTo>
                    <a:cubicBezTo>
                      <a:pt x="0" y="201"/>
                      <a:pt x="0" y="201"/>
                      <a:pt x="0" y="201"/>
                    </a:cubicBezTo>
                    <a:cubicBezTo>
                      <a:pt x="68" y="269"/>
                      <a:pt x="68" y="269"/>
                      <a:pt x="68" y="269"/>
                    </a:cubicBezTo>
                    <a:cubicBezTo>
                      <a:pt x="71" y="262"/>
                      <a:pt x="75" y="255"/>
                      <a:pt x="80" y="249"/>
                    </a:cubicBezTo>
                    <a:cubicBezTo>
                      <a:pt x="99" y="230"/>
                      <a:pt x="130" y="230"/>
                      <a:pt x="148" y="249"/>
                    </a:cubicBezTo>
                    <a:cubicBezTo>
                      <a:pt x="167" y="268"/>
                      <a:pt x="167" y="298"/>
                      <a:pt x="148" y="317"/>
                    </a:cubicBezTo>
                    <a:cubicBezTo>
                      <a:pt x="143" y="323"/>
                      <a:pt x="136" y="327"/>
                      <a:pt x="128" y="329"/>
                    </a:cubicBezTo>
                    <a:cubicBezTo>
                      <a:pt x="200" y="401"/>
                      <a:pt x="200" y="401"/>
                      <a:pt x="200" y="401"/>
                    </a:cubicBezTo>
                    <a:cubicBezTo>
                      <a:pt x="269" y="332"/>
                      <a:pt x="269" y="332"/>
                      <a:pt x="269" y="332"/>
                    </a:cubicBezTo>
                    <a:cubicBezTo>
                      <a:pt x="271" y="338"/>
                      <a:pt x="275" y="343"/>
                      <a:pt x="279" y="347"/>
                    </a:cubicBezTo>
                    <a:cubicBezTo>
                      <a:pt x="298" y="366"/>
                      <a:pt x="328" y="366"/>
                      <a:pt x="347" y="347"/>
                    </a:cubicBezTo>
                    <a:cubicBezTo>
                      <a:pt x="366" y="329"/>
                      <a:pt x="366" y="298"/>
                      <a:pt x="347" y="279"/>
                    </a:cubicBezTo>
                    <a:close/>
                  </a:path>
                </a:pathLst>
              </a:custGeom>
              <a:solidFill>
                <a:srgbClr val="AE0B2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dirty="0">
                  <a:ln>
                    <a:noFill/>
                  </a:ln>
                  <a:solidFill>
                    <a:prstClr val="black"/>
                  </a:solidFill>
                  <a:effectLst/>
                  <a:uLnTx/>
                  <a:uFillTx/>
                </a:endParaRPr>
              </a:p>
            </p:txBody>
          </p:sp>
          <p:sp>
            <p:nvSpPr>
              <p:cNvPr id="48" name="Freeform 10">
                <a:extLst>
                  <a:ext uri="{FF2B5EF4-FFF2-40B4-BE49-F238E27FC236}">
                    <a16:creationId xmlns:a16="http://schemas.microsoft.com/office/drawing/2014/main" id="{EC4B3C2B-3E2B-6B3F-1F07-75435A002764}"/>
                  </a:ext>
                </a:extLst>
              </p:cNvPr>
              <p:cNvSpPr>
                <a:spLocks noEditPoints="1"/>
              </p:cNvSpPr>
              <p:nvPr/>
            </p:nvSpPr>
            <p:spPr bwMode="auto">
              <a:xfrm>
                <a:off x="2472" y="1756"/>
                <a:ext cx="825" cy="825"/>
              </a:xfrm>
              <a:custGeom>
                <a:avLst/>
                <a:gdLst>
                  <a:gd name="T0" fmla="*/ 255 w 411"/>
                  <a:gd name="T1" fmla="*/ 666 h 411"/>
                  <a:gd name="T2" fmla="*/ 303 w 411"/>
                  <a:gd name="T3" fmla="*/ 640 h 411"/>
                  <a:gd name="T4" fmla="*/ 239 w 411"/>
                  <a:gd name="T5" fmla="*/ 488 h 411"/>
                  <a:gd name="T6" fmla="*/ 155 w 411"/>
                  <a:gd name="T7" fmla="*/ 552 h 411"/>
                  <a:gd name="T8" fmla="*/ 0 w 411"/>
                  <a:gd name="T9" fmla="*/ 414 h 411"/>
                  <a:gd name="T10" fmla="*/ 112 w 411"/>
                  <a:gd name="T11" fmla="*/ 259 h 411"/>
                  <a:gd name="T12" fmla="*/ 112 w 411"/>
                  <a:gd name="T13" fmla="*/ 112 h 411"/>
                  <a:gd name="T14" fmla="*/ 259 w 411"/>
                  <a:gd name="T15" fmla="*/ 112 h 411"/>
                  <a:gd name="T16" fmla="*/ 411 w 411"/>
                  <a:gd name="T17" fmla="*/ 0 h 411"/>
                  <a:gd name="T18" fmla="*/ 556 w 411"/>
                  <a:gd name="T19" fmla="*/ 159 h 411"/>
                  <a:gd name="T20" fmla="*/ 508 w 411"/>
                  <a:gd name="T21" fmla="*/ 311 h 411"/>
                  <a:gd name="T22" fmla="*/ 634 w 411"/>
                  <a:gd name="T23" fmla="*/ 311 h 411"/>
                  <a:gd name="T24" fmla="*/ 660 w 411"/>
                  <a:gd name="T25" fmla="*/ 249 h 411"/>
                  <a:gd name="T26" fmla="*/ 689 w 411"/>
                  <a:gd name="T27" fmla="*/ 548 h 411"/>
                  <a:gd name="T28" fmla="*/ 743 w 411"/>
                  <a:gd name="T29" fmla="*/ 638 h 411"/>
                  <a:gd name="T30" fmla="*/ 638 w 411"/>
                  <a:gd name="T31" fmla="*/ 743 h 411"/>
                  <a:gd name="T32" fmla="*/ 548 w 411"/>
                  <a:gd name="T33" fmla="*/ 689 h 411"/>
                  <a:gd name="T34" fmla="*/ 281 w 411"/>
                  <a:gd name="T35" fmla="*/ 672 h 411"/>
                  <a:gd name="T36" fmla="*/ 552 w 411"/>
                  <a:gd name="T37" fmla="*/ 664 h 411"/>
                  <a:gd name="T38" fmla="*/ 576 w 411"/>
                  <a:gd name="T39" fmla="*/ 703 h 411"/>
                  <a:gd name="T40" fmla="*/ 703 w 411"/>
                  <a:gd name="T41" fmla="*/ 703 h 411"/>
                  <a:gd name="T42" fmla="*/ 703 w 411"/>
                  <a:gd name="T43" fmla="*/ 576 h 411"/>
                  <a:gd name="T44" fmla="*/ 664 w 411"/>
                  <a:gd name="T45" fmla="*/ 552 h 411"/>
                  <a:gd name="T46" fmla="*/ 670 w 411"/>
                  <a:gd name="T47" fmla="*/ 277 h 411"/>
                  <a:gd name="T48" fmla="*/ 570 w 411"/>
                  <a:gd name="T49" fmla="*/ 351 h 411"/>
                  <a:gd name="T50" fmla="*/ 498 w 411"/>
                  <a:gd name="T51" fmla="*/ 175 h 411"/>
                  <a:gd name="T52" fmla="*/ 411 w 411"/>
                  <a:gd name="T53" fmla="*/ 20 h 411"/>
                  <a:gd name="T54" fmla="*/ 267 w 411"/>
                  <a:gd name="T55" fmla="*/ 151 h 411"/>
                  <a:gd name="T56" fmla="*/ 187 w 411"/>
                  <a:gd name="T57" fmla="*/ 96 h 411"/>
                  <a:gd name="T58" fmla="*/ 96 w 411"/>
                  <a:gd name="T59" fmla="*/ 187 h 411"/>
                  <a:gd name="T60" fmla="*/ 151 w 411"/>
                  <a:gd name="T61" fmla="*/ 269 h 411"/>
                  <a:gd name="T62" fmla="*/ 20 w 411"/>
                  <a:gd name="T63" fmla="*/ 414 h 411"/>
                  <a:gd name="T64" fmla="*/ 167 w 411"/>
                  <a:gd name="T65" fmla="*/ 504 h 411"/>
                  <a:gd name="T66" fmla="*/ 313 w 411"/>
                  <a:gd name="T67" fmla="*/ 504 h 411"/>
                  <a:gd name="T68" fmla="*/ 281 w 411"/>
                  <a:gd name="T69" fmla="*/ 672 h 411"/>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411" h="411">
                    <a:moveTo>
                      <a:pt x="205" y="411"/>
                    </a:moveTo>
                    <a:cubicBezTo>
                      <a:pt x="127" y="332"/>
                      <a:pt x="127" y="332"/>
                      <a:pt x="127" y="332"/>
                    </a:cubicBezTo>
                    <a:cubicBezTo>
                      <a:pt x="132" y="331"/>
                      <a:pt x="132" y="331"/>
                      <a:pt x="132" y="331"/>
                    </a:cubicBezTo>
                    <a:cubicBezTo>
                      <a:pt x="139" y="328"/>
                      <a:pt x="146" y="325"/>
                      <a:pt x="151" y="319"/>
                    </a:cubicBezTo>
                    <a:cubicBezTo>
                      <a:pt x="168" y="302"/>
                      <a:pt x="168" y="274"/>
                      <a:pt x="151" y="256"/>
                    </a:cubicBezTo>
                    <a:cubicBezTo>
                      <a:pt x="143" y="248"/>
                      <a:pt x="131" y="243"/>
                      <a:pt x="119" y="243"/>
                    </a:cubicBezTo>
                    <a:cubicBezTo>
                      <a:pt x="108" y="243"/>
                      <a:pt x="96" y="248"/>
                      <a:pt x="88" y="256"/>
                    </a:cubicBezTo>
                    <a:cubicBezTo>
                      <a:pt x="83" y="262"/>
                      <a:pt x="79" y="268"/>
                      <a:pt x="77" y="275"/>
                    </a:cubicBezTo>
                    <a:cubicBezTo>
                      <a:pt x="75" y="281"/>
                      <a:pt x="75" y="281"/>
                      <a:pt x="75" y="281"/>
                    </a:cubicBezTo>
                    <a:cubicBezTo>
                      <a:pt x="0" y="206"/>
                      <a:pt x="0" y="206"/>
                      <a:pt x="0" y="206"/>
                    </a:cubicBezTo>
                    <a:cubicBezTo>
                      <a:pt x="68" y="138"/>
                      <a:pt x="68" y="138"/>
                      <a:pt x="68" y="138"/>
                    </a:cubicBezTo>
                    <a:cubicBezTo>
                      <a:pt x="63" y="136"/>
                      <a:pt x="60" y="133"/>
                      <a:pt x="56" y="129"/>
                    </a:cubicBezTo>
                    <a:cubicBezTo>
                      <a:pt x="46" y="120"/>
                      <a:pt x="41" y="107"/>
                      <a:pt x="41" y="93"/>
                    </a:cubicBezTo>
                    <a:cubicBezTo>
                      <a:pt x="41" y="79"/>
                      <a:pt x="46" y="66"/>
                      <a:pt x="56" y="56"/>
                    </a:cubicBezTo>
                    <a:cubicBezTo>
                      <a:pt x="66" y="47"/>
                      <a:pt x="79" y="41"/>
                      <a:pt x="93" y="41"/>
                    </a:cubicBezTo>
                    <a:cubicBezTo>
                      <a:pt x="106" y="41"/>
                      <a:pt x="119" y="47"/>
                      <a:pt x="129" y="56"/>
                    </a:cubicBezTo>
                    <a:cubicBezTo>
                      <a:pt x="133" y="60"/>
                      <a:pt x="135" y="64"/>
                      <a:pt x="138" y="68"/>
                    </a:cubicBezTo>
                    <a:cubicBezTo>
                      <a:pt x="205" y="0"/>
                      <a:pt x="205" y="0"/>
                      <a:pt x="205" y="0"/>
                    </a:cubicBezTo>
                    <a:cubicBezTo>
                      <a:pt x="284" y="78"/>
                      <a:pt x="284" y="78"/>
                      <a:pt x="284" y="78"/>
                    </a:cubicBezTo>
                    <a:cubicBezTo>
                      <a:pt x="277" y="79"/>
                      <a:pt x="277" y="79"/>
                      <a:pt x="277" y="79"/>
                    </a:cubicBezTo>
                    <a:cubicBezTo>
                      <a:pt x="268" y="81"/>
                      <a:pt x="259" y="85"/>
                      <a:pt x="253" y="92"/>
                    </a:cubicBezTo>
                    <a:cubicBezTo>
                      <a:pt x="235" y="109"/>
                      <a:pt x="235" y="137"/>
                      <a:pt x="253" y="155"/>
                    </a:cubicBezTo>
                    <a:cubicBezTo>
                      <a:pt x="261" y="163"/>
                      <a:pt x="272" y="168"/>
                      <a:pt x="284" y="168"/>
                    </a:cubicBezTo>
                    <a:cubicBezTo>
                      <a:pt x="296" y="168"/>
                      <a:pt x="307" y="163"/>
                      <a:pt x="316" y="155"/>
                    </a:cubicBezTo>
                    <a:cubicBezTo>
                      <a:pt x="322" y="148"/>
                      <a:pt x="326" y="140"/>
                      <a:pt x="328" y="131"/>
                    </a:cubicBezTo>
                    <a:cubicBezTo>
                      <a:pt x="329" y="124"/>
                      <a:pt x="329" y="124"/>
                      <a:pt x="329" y="124"/>
                    </a:cubicBezTo>
                    <a:cubicBezTo>
                      <a:pt x="411" y="206"/>
                      <a:pt x="411" y="206"/>
                      <a:pt x="411" y="206"/>
                    </a:cubicBezTo>
                    <a:cubicBezTo>
                      <a:pt x="343" y="273"/>
                      <a:pt x="343" y="273"/>
                      <a:pt x="343" y="273"/>
                    </a:cubicBezTo>
                    <a:cubicBezTo>
                      <a:pt x="347" y="276"/>
                      <a:pt x="351" y="278"/>
                      <a:pt x="355" y="282"/>
                    </a:cubicBezTo>
                    <a:cubicBezTo>
                      <a:pt x="364" y="292"/>
                      <a:pt x="370" y="305"/>
                      <a:pt x="370" y="318"/>
                    </a:cubicBezTo>
                    <a:cubicBezTo>
                      <a:pt x="370" y="332"/>
                      <a:pt x="364" y="345"/>
                      <a:pt x="355" y="355"/>
                    </a:cubicBezTo>
                    <a:cubicBezTo>
                      <a:pt x="345" y="365"/>
                      <a:pt x="332" y="370"/>
                      <a:pt x="318" y="370"/>
                    </a:cubicBezTo>
                    <a:cubicBezTo>
                      <a:pt x="304" y="370"/>
                      <a:pt x="291" y="365"/>
                      <a:pt x="282" y="355"/>
                    </a:cubicBezTo>
                    <a:cubicBezTo>
                      <a:pt x="278" y="351"/>
                      <a:pt x="275" y="348"/>
                      <a:pt x="273" y="343"/>
                    </a:cubicBezTo>
                    <a:lnTo>
                      <a:pt x="205" y="411"/>
                    </a:lnTo>
                    <a:close/>
                    <a:moveTo>
                      <a:pt x="140" y="335"/>
                    </a:moveTo>
                    <a:cubicBezTo>
                      <a:pt x="205" y="401"/>
                      <a:pt x="205" y="401"/>
                      <a:pt x="205" y="401"/>
                    </a:cubicBezTo>
                    <a:cubicBezTo>
                      <a:pt x="275" y="331"/>
                      <a:pt x="275" y="331"/>
                      <a:pt x="275" y="331"/>
                    </a:cubicBezTo>
                    <a:cubicBezTo>
                      <a:pt x="277" y="336"/>
                      <a:pt x="277" y="336"/>
                      <a:pt x="277" y="336"/>
                    </a:cubicBezTo>
                    <a:cubicBezTo>
                      <a:pt x="280" y="341"/>
                      <a:pt x="283" y="346"/>
                      <a:pt x="287" y="350"/>
                    </a:cubicBezTo>
                    <a:cubicBezTo>
                      <a:pt x="295" y="358"/>
                      <a:pt x="306" y="363"/>
                      <a:pt x="318" y="363"/>
                    </a:cubicBezTo>
                    <a:cubicBezTo>
                      <a:pt x="330" y="363"/>
                      <a:pt x="341" y="358"/>
                      <a:pt x="350" y="350"/>
                    </a:cubicBezTo>
                    <a:cubicBezTo>
                      <a:pt x="358" y="341"/>
                      <a:pt x="363" y="330"/>
                      <a:pt x="363" y="318"/>
                    </a:cubicBezTo>
                    <a:cubicBezTo>
                      <a:pt x="363" y="306"/>
                      <a:pt x="358" y="295"/>
                      <a:pt x="350" y="287"/>
                    </a:cubicBezTo>
                    <a:cubicBezTo>
                      <a:pt x="346" y="283"/>
                      <a:pt x="341" y="280"/>
                      <a:pt x="336" y="278"/>
                    </a:cubicBezTo>
                    <a:cubicBezTo>
                      <a:pt x="331" y="275"/>
                      <a:pt x="331" y="275"/>
                      <a:pt x="331" y="275"/>
                    </a:cubicBezTo>
                    <a:cubicBezTo>
                      <a:pt x="401" y="206"/>
                      <a:pt x="401" y="206"/>
                      <a:pt x="401" y="206"/>
                    </a:cubicBezTo>
                    <a:cubicBezTo>
                      <a:pt x="334" y="138"/>
                      <a:pt x="334" y="138"/>
                      <a:pt x="334" y="138"/>
                    </a:cubicBezTo>
                    <a:cubicBezTo>
                      <a:pt x="331" y="146"/>
                      <a:pt x="327" y="154"/>
                      <a:pt x="321" y="160"/>
                    </a:cubicBezTo>
                    <a:cubicBezTo>
                      <a:pt x="311" y="170"/>
                      <a:pt x="298" y="175"/>
                      <a:pt x="284" y="175"/>
                    </a:cubicBezTo>
                    <a:cubicBezTo>
                      <a:pt x="270" y="175"/>
                      <a:pt x="257" y="170"/>
                      <a:pt x="248" y="160"/>
                    </a:cubicBezTo>
                    <a:cubicBezTo>
                      <a:pt x="227" y="140"/>
                      <a:pt x="227" y="107"/>
                      <a:pt x="248" y="87"/>
                    </a:cubicBezTo>
                    <a:cubicBezTo>
                      <a:pt x="254" y="81"/>
                      <a:pt x="261" y="76"/>
                      <a:pt x="269" y="74"/>
                    </a:cubicBezTo>
                    <a:cubicBezTo>
                      <a:pt x="205" y="10"/>
                      <a:pt x="205" y="10"/>
                      <a:pt x="205" y="10"/>
                    </a:cubicBezTo>
                    <a:cubicBezTo>
                      <a:pt x="136" y="80"/>
                      <a:pt x="136" y="80"/>
                      <a:pt x="136" y="80"/>
                    </a:cubicBezTo>
                    <a:cubicBezTo>
                      <a:pt x="133" y="75"/>
                      <a:pt x="133" y="75"/>
                      <a:pt x="133" y="75"/>
                    </a:cubicBezTo>
                    <a:cubicBezTo>
                      <a:pt x="131" y="70"/>
                      <a:pt x="128" y="65"/>
                      <a:pt x="124" y="61"/>
                    </a:cubicBezTo>
                    <a:cubicBezTo>
                      <a:pt x="116" y="53"/>
                      <a:pt x="105" y="48"/>
                      <a:pt x="93" y="48"/>
                    </a:cubicBezTo>
                    <a:cubicBezTo>
                      <a:pt x="81" y="48"/>
                      <a:pt x="70" y="53"/>
                      <a:pt x="61" y="61"/>
                    </a:cubicBezTo>
                    <a:cubicBezTo>
                      <a:pt x="53" y="70"/>
                      <a:pt x="48" y="81"/>
                      <a:pt x="48" y="93"/>
                    </a:cubicBezTo>
                    <a:cubicBezTo>
                      <a:pt x="48" y="105"/>
                      <a:pt x="53" y="116"/>
                      <a:pt x="61" y="124"/>
                    </a:cubicBezTo>
                    <a:cubicBezTo>
                      <a:pt x="65" y="128"/>
                      <a:pt x="70" y="131"/>
                      <a:pt x="75" y="134"/>
                    </a:cubicBezTo>
                    <a:cubicBezTo>
                      <a:pt x="80" y="136"/>
                      <a:pt x="80" y="136"/>
                      <a:pt x="80" y="136"/>
                    </a:cubicBezTo>
                    <a:cubicBezTo>
                      <a:pt x="10" y="206"/>
                      <a:pt x="10" y="206"/>
                      <a:pt x="10" y="206"/>
                    </a:cubicBezTo>
                    <a:cubicBezTo>
                      <a:pt x="72" y="268"/>
                      <a:pt x="72" y="268"/>
                      <a:pt x="72" y="268"/>
                    </a:cubicBezTo>
                    <a:cubicBezTo>
                      <a:pt x="75" y="262"/>
                      <a:pt x="78" y="256"/>
                      <a:pt x="83" y="251"/>
                    </a:cubicBezTo>
                    <a:cubicBezTo>
                      <a:pt x="93" y="242"/>
                      <a:pt x="106" y="236"/>
                      <a:pt x="119" y="236"/>
                    </a:cubicBezTo>
                    <a:cubicBezTo>
                      <a:pt x="133" y="236"/>
                      <a:pt x="146" y="242"/>
                      <a:pt x="156" y="251"/>
                    </a:cubicBezTo>
                    <a:cubicBezTo>
                      <a:pt x="176" y="272"/>
                      <a:pt x="176" y="304"/>
                      <a:pt x="156" y="324"/>
                    </a:cubicBezTo>
                    <a:cubicBezTo>
                      <a:pt x="151" y="329"/>
                      <a:pt x="146" y="333"/>
                      <a:pt x="140" y="33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prstClr val="black"/>
                  </a:solidFill>
                  <a:effectLst/>
                  <a:uLnTx/>
                  <a:uFillTx/>
                </a:endParaRPr>
              </a:p>
            </p:txBody>
          </p:sp>
        </p:grpSp>
        <p:sp>
          <p:nvSpPr>
            <p:cNvPr id="46" name="Freeform 8">
              <a:extLst>
                <a:ext uri="{FF2B5EF4-FFF2-40B4-BE49-F238E27FC236}">
                  <a16:creationId xmlns:a16="http://schemas.microsoft.com/office/drawing/2014/main" id="{ADBEBF1B-5D65-EF1B-9D89-59ABDC41CA39}"/>
                </a:ext>
              </a:extLst>
            </p:cNvPr>
            <p:cNvSpPr>
              <a:spLocks noEditPoints="1"/>
            </p:cNvSpPr>
            <p:nvPr/>
          </p:nvSpPr>
          <p:spPr bwMode="auto">
            <a:xfrm>
              <a:off x="4765760" y="2549658"/>
              <a:ext cx="1565547" cy="1565548"/>
            </a:xfrm>
            <a:custGeom>
              <a:avLst/>
              <a:gdLst>
                <a:gd name="T0" fmla="*/ 277 w 411"/>
                <a:gd name="T1" fmla="*/ 689 h 411"/>
                <a:gd name="T2" fmla="*/ 187 w 411"/>
                <a:gd name="T3" fmla="*/ 743 h 411"/>
                <a:gd name="T4" fmla="*/ 112 w 411"/>
                <a:gd name="T5" fmla="*/ 564 h 411"/>
                <a:gd name="T6" fmla="*/ 0 w 411"/>
                <a:gd name="T7" fmla="*/ 411 h 411"/>
                <a:gd name="T8" fmla="*/ 159 w 411"/>
                <a:gd name="T9" fmla="*/ 269 h 411"/>
                <a:gd name="T10" fmla="*/ 247 w 411"/>
                <a:gd name="T11" fmla="*/ 343 h 411"/>
                <a:gd name="T12" fmla="*/ 311 w 411"/>
                <a:gd name="T13" fmla="*/ 191 h 411"/>
                <a:gd name="T14" fmla="*/ 249 w 411"/>
                <a:gd name="T15" fmla="*/ 163 h 411"/>
                <a:gd name="T16" fmla="*/ 548 w 411"/>
                <a:gd name="T17" fmla="*/ 134 h 411"/>
                <a:gd name="T18" fmla="*/ 638 w 411"/>
                <a:gd name="T19" fmla="*/ 82 h 411"/>
                <a:gd name="T20" fmla="*/ 713 w 411"/>
                <a:gd name="T21" fmla="*/ 259 h 411"/>
                <a:gd name="T22" fmla="*/ 825 w 411"/>
                <a:gd name="T23" fmla="*/ 411 h 411"/>
                <a:gd name="T24" fmla="*/ 662 w 411"/>
                <a:gd name="T25" fmla="*/ 558 h 411"/>
                <a:gd name="T26" fmla="*/ 578 w 411"/>
                <a:gd name="T27" fmla="*/ 496 h 411"/>
                <a:gd name="T28" fmla="*/ 514 w 411"/>
                <a:gd name="T29" fmla="*/ 648 h 411"/>
                <a:gd name="T30" fmla="*/ 564 w 411"/>
                <a:gd name="T31" fmla="*/ 672 h 411"/>
                <a:gd name="T32" fmla="*/ 273 w 411"/>
                <a:gd name="T33" fmla="*/ 664 h 411"/>
                <a:gd name="T34" fmla="*/ 536 w 411"/>
                <a:gd name="T35" fmla="*/ 680 h 411"/>
                <a:gd name="T36" fmla="*/ 504 w 411"/>
                <a:gd name="T37" fmla="*/ 512 h 411"/>
                <a:gd name="T38" fmla="*/ 650 w 411"/>
                <a:gd name="T39" fmla="*/ 512 h 411"/>
                <a:gd name="T40" fmla="*/ 805 w 411"/>
                <a:gd name="T41" fmla="*/ 411 h 411"/>
                <a:gd name="T42" fmla="*/ 674 w 411"/>
                <a:gd name="T43" fmla="*/ 267 h 411"/>
                <a:gd name="T44" fmla="*/ 703 w 411"/>
                <a:gd name="T45" fmla="*/ 122 h 411"/>
                <a:gd name="T46" fmla="*/ 576 w 411"/>
                <a:gd name="T47" fmla="*/ 122 h 411"/>
                <a:gd name="T48" fmla="*/ 552 w 411"/>
                <a:gd name="T49" fmla="*/ 161 h 411"/>
                <a:gd name="T50" fmla="*/ 277 w 411"/>
                <a:gd name="T51" fmla="*/ 155 h 411"/>
                <a:gd name="T52" fmla="*/ 321 w 411"/>
                <a:gd name="T53" fmla="*/ 327 h 411"/>
                <a:gd name="T54" fmla="*/ 175 w 411"/>
                <a:gd name="T55" fmla="*/ 327 h 411"/>
                <a:gd name="T56" fmla="*/ 20 w 411"/>
                <a:gd name="T57" fmla="*/ 411 h 411"/>
                <a:gd name="T58" fmla="*/ 151 w 411"/>
                <a:gd name="T59" fmla="*/ 556 h 411"/>
                <a:gd name="T60" fmla="*/ 122 w 411"/>
                <a:gd name="T61" fmla="*/ 701 h 411"/>
                <a:gd name="T62" fmla="*/ 249 w 411"/>
                <a:gd name="T63" fmla="*/ 701 h 411"/>
                <a:gd name="T64" fmla="*/ 273 w 411"/>
                <a:gd name="T65" fmla="*/ 664 h 41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411" h="411">
                  <a:moveTo>
                    <a:pt x="205" y="411"/>
                  </a:moveTo>
                  <a:cubicBezTo>
                    <a:pt x="138" y="343"/>
                    <a:pt x="138" y="343"/>
                    <a:pt x="138" y="343"/>
                  </a:cubicBezTo>
                  <a:cubicBezTo>
                    <a:pt x="135" y="347"/>
                    <a:pt x="133" y="351"/>
                    <a:pt x="129" y="354"/>
                  </a:cubicBezTo>
                  <a:cubicBezTo>
                    <a:pt x="119" y="364"/>
                    <a:pt x="106" y="370"/>
                    <a:pt x="93" y="370"/>
                  </a:cubicBezTo>
                  <a:cubicBezTo>
                    <a:pt x="79" y="370"/>
                    <a:pt x="66" y="364"/>
                    <a:pt x="56" y="354"/>
                  </a:cubicBezTo>
                  <a:cubicBezTo>
                    <a:pt x="36" y="334"/>
                    <a:pt x="36" y="302"/>
                    <a:pt x="56" y="281"/>
                  </a:cubicBezTo>
                  <a:cubicBezTo>
                    <a:pt x="59" y="278"/>
                    <a:pt x="63" y="275"/>
                    <a:pt x="68" y="273"/>
                  </a:cubicBezTo>
                  <a:cubicBezTo>
                    <a:pt x="0" y="205"/>
                    <a:pt x="0" y="205"/>
                    <a:pt x="0" y="205"/>
                  </a:cubicBezTo>
                  <a:cubicBezTo>
                    <a:pt x="78" y="127"/>
                    <a:pt x="78" y="127"/>
                    <a:pt x="78" y="127"/>
                  </a:cubicBezTo>
                  <a:cubicBezTo>
                    <a:pt x="79" y="134"/>
                    <a:pt x="79" y="134"/>
                    <a:pt x="79" y="134"/>
                  </a:cubicBezTo>
                  <a:cubicBezTo>
                    <a:pt x="81" y="143"/>
                    <a:pt x="85" y="151"/>
                    <a:pt x="92" y="158"/>
                  </a:cubicBezTo>
                  <a:cubicBezTo>
                    <a:pt x="100" y="166"/>
                    <a:pt x="111" y="171"/>
                    <a:pt x="123" y="171"/>
                  </a:cubicBezTo>
                  <a:cubicBezTo>
                    <a:pt x="135" y="171"/>
                    <a:pt x="146" y="166"/>
                    <a:pt x="155" y="158"/>
                  </a:cubicBezTo>
                  <a:cubicBezTo>
                    <a:pt x="172" y="141"/>
                    <a:pt x="172" y="112"/>
                    <a:pt x="155" y="95"/>
                  </a:cubicBezTo>
                  <a:cubicBezTo>
                    <a:pt x="148" y="88"/>
                    <a:pt x="140" y="84"/>
                    <a:pt x="130" y="83"/>
                  </a:cubicBezTo>
                  <a:cubicBezTo>
                    <a:pt x="124" y="81"/>
                    <a:pt x="124" y="81"/>
                    <a:pt x="124" y="81"/>
                  </a:cubicBezTo>
                  <a:cubicBezTo>
                    <a:pt x="205" y="0"/>
                    <a:pt x="205" y="0"/>
                    <a:pt x="205" y="0"/>
                  </a:cubicBezTo>
                  <a:cubicBezTo>
                    <a:pt x="273" y="67"/>
                    <a:pt x="273" y="67"/>
                    <a:pt x="273" y="67"/>
                  </a:cubicBezTo>
                  <a:cubicBezTo>
                    <a:pt x="275" y="63"/>
                    <a:pt x="278" y="59"/>
                    <a:pt x="282" y="56"/>
                  </a:cubicBezTo>
                  <a:cubicBezTo>
                    <a:pt x="291" y="46"/>
                    <a:pt x="304" y="41"/>
                    <a:pt x="318" y="41"/>
                  </a:cubicBezTo>
                  <a:cubicBezTo>
                    <a:pt x="332" y="41"/>
                    <a:pt x="345" y="46"/>
                    <a:pt x="355" y="56"/>
                  </a:cubicBezTo>
                  <a:cubicBezTo>
                    <a:pt x="375" y="76"/>
                    <a:pt x="375" y="109"/>
                    <a:pt x="355" y="129"/>
                  </a:cubicBezTo>
                  <a:cubicBezTo>
                    <a:pt x="351" y="132"/>
                    <a:pt x="347" y="135"/>
                    <a:pt x="343" y="138"/>
                  </a:cubicBezTo>
                  <a:cubicBezTo>
                    <a:pt x="411" y="205"/>
                    <a:pt x="411" y="205"/>
                    <a:pt x="411" y="205"/>
                  </a:cubicBezTo>
                  <a:cubicBezTo>
                    <a:pt x="332" y="284"/>
                    <a:pt x="332" y="284"/>
                    <a:pt x="332" y="284"/>
                  </a:cubicBezTo>
                  <a:cubicBezTo>
                    <a:pt x="330" y="278"/>
                    <a:pt x="330" y="278"/>
                    <a:pt x="330" y="278"/>
                  </a:cubicBezTo>
                  <a:cubicBezTo>
                    <a:pt x="328" y="271"/>
                    <a:pt x="324" y="265"/>
                    <a:pt x="319" y="260"/>
                  </a:cubicBezTo>
                  <a:cubicBezTo>
                    <a:pt x="311" y="251"/>
                    <a:pt x="300" y="247"/>
                    <a:pt x="288" y="247"/>
                  </a:cubicBezTo>
                  <a:cubicBezTo>
                    <a:pt x="276" y="247"/>
                    <a:pt x="265" y="251"/>
                    <a:pt x="256" y="260"/>
                  </a:cubicBezTo>
                  <a:cubicBezTo>
                    <a:pt x="239" y="277"/>
                    <a:pt x="239" y="305"/>
                    <a:pt x="256" y="323"/>
                  </a:cubicBezTo>
                  <a:cubicBezTo>
                    <a:pt x="261" y="328"/>
                    <a:pt x="268" y="332"/>
                    <a:pt x="275" y="334"/>
                  </a:cubicBezTo>
                  <a:cubicBezTo>
                    <a:pt x="281" y="335"/>
                    <a:pt x="281" y="335"/>
                    <a:pt x="281" y="335"/>
                  </a:cubicBezTo>
                  <a:lnTo>
                    <a:pt x="205" y="411"/>
                  </a:lnTo>
                  <a:close/>
                  <a:moveTo>
                    <a:pt x="136" y="331"/>
                  </a:moveTo>
                  <a:cubicBezTo>
                    <a:pt x="205" y="401"/>
                    <a:pt x="205" y="401"/>
                    <a:pt x="205" y="401"/>
                  </a:cubicBezTo>
                  <a:cubicBezTo>
                    <a:pt x="267" y="339"/>
                    <a:pt x="267" y="339"/>
                    <a:pt x="267" y="339"/>
                  </a:cubicBezTo>
                  <a:cubicBezTo>
                    <a:pt x="261" y="336"/>
                    <a:pt x="256" y="332"/>
                    <a:pt x="251" y="328"/>
                  </a:cubicBezTo>
                  <a:cubicBezTo>
                    <a:pt x="231" y="308"/>
                    <a:pt x="231" y="275"/>
                    <a:pt x="251" y="255"/>
                  </a:cubicBezTo>
                  <a:cubicBezTo>
                    <a:pt x="261" y="245"/>
                    <a:pt x="274" y="239"/>
                    <a:pt x="288" y="239"/>
                  </a:cubicBezTo>
                  <a:cubicBezTo>
                    <a:pt x="301" y="239"/>
                    <a:pt x="314" y="245"/>
                    <a:pt x="324" y="255"/>
                  </a:cubicBezTo>
                  <a:cubicBezTo>
                    <a:pt x="329" y="259"/>
                    <a:pt x="333" y="265"/>
                    <a:pt x="335" y="271"/>
                  </a:cubicBezTo>
                  <a:cubicBezTo>
                    <a:pt x="401" y="205"/>
                    <a:pt x="401" y="205"/>
                    <a:pt x="401" y="205"/>
                  </a:cubicBezTo>
                  <a:cubicBezTo>
                    <a:pt x="331" y="135"/>
                    <a:pt x="331" y="135"/>
                    <a:pt x="331" y="135"/>
                  </a:cubicBezTo>
                  <a:cubicBezTo>
                    <a:pt x="336" y="133"/>
                    <a:pt x="336" y="133"/>
                    <a:pt x="336" y="133"/>
                  </a:cubicBezTo>
                  <a:cubicBezTo>
                    <a:pt x="341" y="131"/>
                    <a:pt x="346" y="128"/>
                    <a:pt x="350" y="124"/>
                  </a:cubicBezTo>
                  <a:cubicBezTo>
                    <a:pt x="367" y="107"/>
                    <a:pt x="367" y="78"/>
                    <a:pt x="350" y="61"/>
                  </a:cubicBezTo>
                  <a:cubicBezTo>
                    <a:pt x="341" y="53"/>
                    <a:pt x="330" y="48"/>
                    <a:pt x="318" y="48"/>
                  </a:cubicBezTo>
                  <a:cubicBezTo>
                    <a:pt x="306" y="48"/>
                    <a:pt x="295" y="53"/>
                    <a:pt x="287" y="61"/>
                  </a:cubicBezTo>
                  <a:cubicBezTo>
                    <a:pt x="283" y="65"/>
                    <a:pt x="280" y="70"/>
                    <a:pt x="277" y="75"/>
                  </a:cubicBezTo>
                  <a:cubicBezTo>
                    <a:pt x="275" y="80"/>
                    <a:pt x="275" y="80"/>
                    <a:pt x="275" y="80"/>
                  </a:cubicBezTo>
                  <a:cubicBezTo>
                    <a:pt x="205" y="10"/>
                    <a:pt x="205" y="10"/>
                    <a:pt x="205" y="10"/>
                  </a:cubicBezTo>
                  <a:cubicBezTo>
                    <a:pt x="138" y="77"/>
                    <a:pt x="138" y="77"/>
                    <a:pt x="138" y="77"/>
                  </a:cubicBezTo>
                  <a:cubicBezTo>
                    <a:pt x="146" y="80"/>
                    <a:pt x="154" y="84"/>
                    <a:pt x="160" y="90"/>
                  </a:cubicBezTo>
                  <a:cubicBezTo>
                    <a:pt x="180" y="110"/>
                    <a:pt x="180" y="143"/>
                    <a:pt x="160" y="163"/>
                  </a:cubicBezTo>
                  <a:cubicBezTo>
                    <a:pt x="150" y="173"/>
                    <a:pt x="137" y="178"/>
                    <a:pt x="123" y="178"/>
                  </a:cubicBezTo>
                  <a:cubicBezTo>
                    <a:pt x="109" y="178"/>
                    <a:pt x="96" y="173"/>
                    <a:pt x="87" y="163"/>
                  </a:cubicBezTo>
                  <a:cubicBezTo>
                    <a:pt x="80" y="157"/>
                    <a:pt x="76" y="150"/>
                    <a:pt x="74" y="142"/>
                  </a:cubicBezTo>
                  <a:cubicBezTo>
                    <a:pt x="10" y="205"/>
                    <a:pt x="10" y="205"/>
                    <a:pt x="10" y="205"/>
                  </a:cubicBezTo>
                  <a:cubicBezTo>
                    <a:pt x="80" y="275"/>
                    <a:pt x="80" y="275"/>
                    <a:pt x="80" y="275"/>
                  </a:cubicBezTo>
                  <a:cubicBezTo>
                    <a:pt x="75" y="277"/>
                    <a:pt x="75" y="277"/>
                    <a:pt x="75" y="277"/>
                  </a:cubicBezTo>
                  <a:cubicBezTo>
                    <a:pt x="70" y="279"/>
                    <a:pt x="65" y="283"/>
                    <a:pt x="61" y="286"/>
                  </a:cubicBezTo>
                  <a:cubicBezTo>
                    <a:pt x="44" y="304"/>
                    <a:pt x="44" y="332"/>
                    <a:pt x="61" y="349"/>
                  </a:cubicBezTo>
                  <a:cubicBezTo>
                    <a:pt x="70" y="358"/>
                    <a:pt x="81" y="362"/>
                    <a:pt x="93" y="362"/>
                  </a:cubicBezTo>
                  <a:cubicBezTo>
                    <a:pt x="105" y="362"/>
                    <a:pt x="116" y="358"/>
                    <a:pt x="124" y="349"/>
                  </a:cubicBezTo>
                  <a:cubicBezTo>
                    <a:pt x="128" y="345"/>
                    <a:pt x="131" y="341"/>
                    <a:pt x="133" y="336"/>
                  </a:cubicBezTo>
                  <a:lnTo>
                    <a:pt x="136" y="33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prstClr val="black"/>
                </a:solidFill>
                <a:effectLst/>
                <a:uLnTx/>
                <a:uFillTx/>
              </a:endParaRPr>
            </a:p>
          </p:txBody>
        </p:sp>
        <p:sp>
          <p:nvSpPr>
            <p:cNvPr id="44" name="Freeform 12">
              <a:extLst>
                <a:ext uri="{FF2B5EF4-FFF2-40B4-BE49-F238E27FC236}">
                  <a16:creationId xmlns:a16="http://schemas.microsoft.com/office/drawing/2014/main" id="{2A14EE49-F77B-AE51-FED2-76DCE7A00A52}"/>
                </a:ext>
              </a:extLst>
            </p:cNvPr>
            <p:cNvSpPr>
              <a:spLocks noEditPoints="1"/>
            </p:cNvSpPr>
            <p:nvPr/>
          </p:nvSpPr>
          <p:spPr bwMode="auto">
            <a:xfrm>
              <a:off x="6247811" y="2566735"/>
              <a:ext cx="1527596" cy="1565549"/>
            </a:xfrm>
            <a:custGeom>
              <a:avLst/>
              <a:gdLst>
                <a:gd name="T0" fmla="*/ 277 w 411"/>
                <a:gd name="T1" fmla="*/ 691 h 411"/>
                <a:gd name="T2" fmla="*/ 187 w 411"/>
                <a:gd name="T3" fmla="*/ 743 h 411"/>
                <a:gd name="T4" fmla="*/ 112 w 411"/>
                <a:gd name="T5" fmla="*/ 566 h 411"/>
                <a:gd name="T6" fmla="*/ 0 w 411"/>
                <a:gd name="T7" fmla="*/ 414 h 411"/>
                <a:gd name="T8" fmla="*/ 163 w 411"/>
                <a:gd name="T9" fmla="*/ 267 h 411"/>
                <a:gd name="T10" fmla="*/ 247 w 411"/>
                <a:gd name="T11" fmla="*/ 329 h 411"/>
                <a:gd name="T12" fmla="*/ 311 w 411"/>
                <a:gd name="T13" fmla="*/ 177 h 411"/>
                <a:gd name="T14" fmla="*/ 261 w 411"/>
                <a:gd name="T15" fmla="*/ 151 h 411"/>
                <a:gd name="T16" fmla="*/ 548 w 411"/>
                <a:gd name="T17" fmla="*/ 136 h 411"/>
                <a:gd name="T18" fmla="*/ 638 w 411"/>
                <a:gd name="T19" fmla="*/ 82 h 411"/>
                <a:gd name="T20" fmla="*/ 713 w 411"/>
                <a:gd name="T21" fmla="*/ 259 h 411"/>
                <a:gd name="T22" fmla="*/ 825 w 411"/>
                <a:gd name="T23" fmla="*/ 414 h 411"/>
                <a:gd name="T24" fmla="*/ 666 w 411"/>
                <a:gd name="T25" fmla="*/ 556 h 411"/>
                <a:gd name="T26" fmla="*/ 578 w 411"/>
                <a:gd name="T27" fmla="*/ 482 h 411"/>
                <a:gd name="T28" fmla="*/ 514 w 411"/>
                <a:gd name="T29" fmla="*/ 634 h 411"/>
                <a:gd name="T30" fmla="*/ 576 w 411"/>
                <a:gd name="T31" fmla="*/ 660 h 411"/>
                <a:gd name="T32" fmla="*/ 273 w 411"/>
                <a:gd name="T33" fmla="*/ 664 h 411"/>
                <a:gd name="T34" fmla="*/ 548 w 411"/>
                <a:gd name="T35" fmla="*/ 670 h 411"/>
                <a:gd name="T36" fmla="*/ 504 w 411"/>
                <a:gd name="T37" fmla="*/ 498 h 411"/>
                <a:gd name="T38" fmla="*/ 650 w 411"/>
                <a:gd name="T39" fmla="*/ 498 h 411"/>
                <a:gd name="T40" fmla="*/ 805 w 411"/>
                <a:gd name="T41" fmla="*/ 414 h 411"/>
                <a:gd name="T42" fmla="*/ 674 w 411"/>
                <a:gd name="T43" fmla="*/ 269 h 411"/>
                <a:gd name="T44" fmla="*/ 703 w 411"/>
                <a:gd name="T45" fmla="*/ 122 h 411"/>
                <a:gd name="T46" fmla="*/ 576 w 411"/>
                <a:gd name="T47" fmla="*/ 122 h 411"/>
                <a:gd name="T48" fmla="*/ 552 w 411"/>
                <a:gd name="T49" fmla="*/ 161 h 411"/>
                <a:gd name="T50" fmla="*/ 289 w 411"/>
                <a:gd name="T51" fmla="*/ 145 h 411"/>
                <a:gd name="T52" fmla="*/ 321 w 411"/>
                <a:gd name="T53" fmla="*/ 313 h 411"/>
                <a:gd name="T54" fmla="*/ 175 w 411"/>
                <a:gd name="T55" fmla="*/ 313 h 411"/>
                <a:gd name="T56" fmla="*/ 20 w 411"/>
                <a:gd name="T57" fmla="*/ 414 h 411"/>
                <a:gd name="T58" fmla="*/ 151 w 411"/>
                <a:gd name="T59" fmla="*/ 558 h 411"/>
                <a:gd name="T60" fmla="*/ 122 w 411"/>
                <a:gd name="T61" fmla="*/ 703 h 411"/>
                <a:gd name="T62" fmla="*/ 249 w 411"/>
                <a:gd name="T63" fmla="*/ 703 h 411"/>
                <a:gd name="T64" fmla="*/ 273 w 411"/>
                <a:gd name="T65" fmla="*/ 664 h 41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411" h="411">
                  <a:moveTo>
                    <a:pt x="206" y="411"/>
                  </a:moveTo>
                  <a:cubicBezTo>
                    <a:pt x="138" y="344"/>
                    <a:pt x="138" y="344"/>
                    <a:pt x="138" y="344"/>
                  </a:cubicBezTo>
                  <a:cubicBezTo>
                    <a:pt x="136" y="348"/>
                    <a:pt x="133" y="352"/>
                    <a:pt x="129" y="355"/>
                  </a:cubicBezTo>
                  <a:cubicBezTo>
                    <a:pt x="120" y="365"/>
                    <a:pt x="107" y="370"/>
                    <a:pt x="93" y="370"/>
                  </a:cubicBezTo>
                  <a:cubicBezTo>
                    <a:pt x="79" y="370"/>
                    <a:pt x="66" y="365"/>
                    <a:pt x="56" y="355"/>
                  </a:cubicBezTo>
                  <a:cubicBezTo>
                    <a:pt x="36" y="335"/>
                    <a:pt x="36" y="302"/>
                    <a:pt x="56" y="282"/>
                  </a:cubicBezTo>
                  <a:cubicBezTo>
                    <a:pt x="60" y="278"/>
                    <a:pt x="64" y="276"/>
                    <a:pt x="68" y="273"/>
                  </a:cubicBezTo>
                  <a:cubicBezTo>
                    <a:pt x="0" y="206"/>
                    <a:pt x="0" y="206"/>
                    <a:pt x="0" y="206"/>
                  </a:cubicBezTo>
                  <a:cubicBezTo>
                    <a:pt x="79" y="127"/>
                    <a:pt x="79" y="127"/>
                    <a:pt x="79" y="127"/>
                  </a:cubicBezTo>
                  <a:cubicBezTo>
                    <a:pt x="81" y="133"/>
                    <a:pt x="81" y="133"/>
                    <a:pt x="81" y="133"/>
                  </a:cubicBezTo>
                  <a:cubicBezTo>
                    <a:pt x="83" y="140"/>
                    <a:pt x="87" y="146"/>
                    <a:pt x="92" y="151"/>
                  </a:cubicBezTo>
                  <a:cubicBezTo>
                    <a:pt x="100" y="160"/>
                    <a:pt x="111" y="164"/>
                    <a:pt x="123" y="164"/>
                  </a:cubicBezTo>
                  <a:cubicBezTo>
                    <a:pt x="135" y="164"/>
                    <a:pt x="146" y="160"/>
                    <a:pt x="155" y="151"/>
                  </a:cubicBezTo>
                  <a:cubicBezTo>
                    <a:pt x="172" y="134"/>
                    <a:pt x="172" y="106"/>
                    <a:pt x="155" y="88"/>
                  </a:cubicBezTo>
                  <a:cubicBezTo>
                    <a:pt x="150" y="83"/>
                    <a:pt x="143" y="79"/>
                    <a:pt x="136" y="77"/>
                  </a:cubicBezTo>
                  <a:cubicBezTo>
                    <a:pt x="130" y="75"/>
                    <a:pt x="130" y="75"/>
                    <a:pt x="130" y="75"/>
                  </a:cubicBezTo>
                  <a:cubicBezTo>
                    <a:pt x="206" y="0"/>
                    <a:pt x="206" y="0"/>
                    <a:pt x="206" y="0"/>
                  </a:cubicBezTo>
                  <a:cubicBezTo>
                    <a:pt x="273" y="68"/>
                    <a:pt x="273" y="68"/>
                    <a:pt x="273" y="68"/>
                  </a:cubicBezTo>
                  <a:cubicBezTo>
                    <a:pt x="276" y="64"/>
                    <a:pt x="278" y="60"/>
                    <a:pt x="282" y="56"/>
                  </a:cubicBezTo>
                  <a:cubicBezTo>
                    <a:pt x="292" y="47"/>
                    <a:pt x="305" y="41"/>
                    <a:pt x="318" y="41"/>
                  </a:cubicBezTo>
                  <a:cubicBezTo>
                    <a:pt x="332" y="41"/>
                    <a:pt x="345" y="47"/>
                    <a:pt x="355" y="56"/>
                  </a:cubicBezTo>
                  <a:cubicBezTo>
                    <a:pt x="375" y="77"/>
                    <a:pt x="375" y="109"/>
                    <a:pt x="355" y="129"/>
                  </a:cubicBezTo>
                  <a:cubicBezTo>
                    <a:pt x="352" y="133"/>
                    <a:pt x="348" y="136"/>
                    <a:pt x="343" y="138"/>
                  </a:cubicBezTo>
                  <a:cubicBezTo>
                    <a:pt x="411" y="206"/>
                    <a:pt x="411" y="206"/>
                    <a:pt x="411" y="206"/>
                  </a:cubicBezTo>
                  <a:cubicBezTo>
                    <a:pt x="333" y="284"/>
                    <a:pt x="333" y="284"/>
                    <a:pt x="333" y="284"/>
                  </a:cubicBezTo>
                  <a:cubicBezTo>
                    <a:pt x="332" y="277"/>
                    <a:pt x="332" y="277"/>
                    <a:pt x="332" y="277"/>
                  </a:cubicBezTo>
                  <a:cubicBezTo>
                    <a:pt x="330" y="268"/>
                    <a:pt x="326" y="259"/>
                    <a:pt x="319" y="253"/>
                  </a:cubicBezTo>
                  <a:cubicBezTo>
                    <a:pt x="311" y="245"/>
                    <a:pt x="300" y="240"/>
                    <a:pt x="288" y="240"/>
                  </a:cubicBezTo>
                  <a:cubicBezTo>
                    <a:pt x="276" y="240"/>
                    <a:pt x="265" y="245"/>
                    <a:pt x="256" y="253"/>
                  </a:cubicBezTo>
                  <a:cubicBezTo>
                    <a:pt x="239" y="270"/>
                    <a:pt x="239" y="299"/>
                    <a:pt x="256" y="316"/>
                  </a:cubicBezTo>
                  <a:cubicBezTo>
                    <a:pt x="263" y="322"/>
                    <a:pt x="271" y="327"/>
                    <a:pt x="281" y="328"/>
                  </a:cubicBezTo>
                  <a:cubicBezTo>
                    <a:pt x="287" y="329"/>
                    <a:pt x="287" y="329"/>
                    <a:pt x="287" y="329"/>
                  </a:cubicBezTo>
                  <a:lnTo>
                    <a:pt x="206" y="411"/>
                  </a:lnTo>
                  <a:close/>
                  <a:moveTo>
                    <a:pt x="136" y="331"/>
                  </a:moveTo>
                  <a:cubicBezTo>
                    <a:pt x="206" y="401"/>
                    <a:pt x="206" y="401"/>
                    <a:pt x="206" y="401"/>
                  </a:cubicBezTo>
                  <a:cubicBezTo>
                    <a:pt x="273" y="334"/>
                    <a:pt x="273" y="334"/>
                    <a:pt x="273" y="334"/>
                  </a:cubicBezTo>
                  <a:cubicBezTo>
                    <a:pt x="265" y="331"/>
                    <a:pt x="257" y="327"/>
                    <a:pt x="251" y="321"/>
                  </a:cubicBezTo>
                  <a:cubicBezTo>
                    <a:pt x="231" y="301"/>
                    <a:pt x="231" y="268"/>
                    <a:pt x="251" y="248"/>
                  </a:cubicBezTo>
                  <a:cubicBezTo>
                    <a:pt x="261" y="238"/>
                    <a:pt x="274" y="233"/>
                    <a:pt x="288" y="233"/>
                  </a:cubicBezTo>
                  <a:cubicBezTo>
                    <a:pt x="302" y="233"/>
                    <a:pt x="315" y="238"/>
                    <a:pt x="324" y="248"/>
                  </a:cubicBezTo>
                  <a:cubicBezTo>
                    <a:pt x="331" y="254"/>
                    <a:pt x="335" y="261"/>
                    <a:pt x="337" y="269"/>
                  </a:cubicBezTo>
                  <a:cubicBezTo>
                    <a:pt x="401" y="206"/>
                    <a:pt x="401" y="206"/>
                    <a:pt x="401" y="206"/>
                  </a:cubicBezTo>
                  <a:cubicBezTo>
                    <a:pt x="331" y="136"/>
                    <a:pt x="331" y="136"/>
                    <a:pt x="331" y="136"/>
                  </a:cubicBezTo>
                  <a:cubicBezTo>
                    <a:pt x="336" y="134"/>
                    <a:pt x="336" y="134"/>
                    <a:pt x="336" y="134"/>
                  </a:cubicBezTo>
                  <a:cubicBezTo>
                    <a:pt x="341" y="131"/>
                    <a:pt x="346" y="128"/>
                    <a:pt x="350" y="124"/>
                  </a:cubicBezTo>
                  <a:cubicBezTo>
                    <a:pt x="367" y="107"/>
                    <a:pt x="367" y="79"/>
                    <a:pt x="350" y="61"/>
                  </a:cubicBezTo>
                  <a:cubicBezTo>
                    <a:pt x="341" y="53"/>
                    <a:pt x="330" y="48"/>
                    <a:pt x="318" y="48"/>
                  </a:cubicBezTo>
                  <a:cubicBezTo>
                    <a:pt x="306" y="48"/>
                    <a:pt x="295" y="53"/>
                    <a:pt x="287" y="61"/>
                  </a:cubicBezTo>
                  <a:cubicBezTo>
                    <a:pt x="283" y="65"/>
                    <a:pt x="280" y="70"/>
                    <a:pt x="278" y="75"/>
                  </a:cubicBezTo>
                  <a:cubicBezTo>
                    <a:pt x="275" y="80"/>
                    <a:pt x="275" y="80"/>
                    <a:pt x="275" y="80"/>
                  </a:cubicBezTo>
                  <a:cubicBezTo>
                    <a:pt x="206" y="10"/>
                    <a:pt x="206" y="10"/>
                    <a:pt x="206" y="10"/>
                  </a:cubicBezTo>
                  <a:cubicBezTo>
                    <a:pt x="144" y="72"/>
                    <a:pt x="144" y="72"/>
                    <a:pt x="144" y="72"/>
                  </a:cubicBezTo>
                  <a:cubicBezTo>
                    <a:pt x="150" y="75"/>
                    <a:pt x="155" y="79"/>
                    <a:pt x="160" y="83"/>
                  </a:cubicBezTo>
                  <a:cubicBezTo>
                    <a:pt x="180" y="103"/>
                    <a:pt x="180" y="136"/>
                    <a:pt x="160" y="156"/>
                  </a:cubicBezTo>
                  <a:cubicBezTo>
                    <a:pt x="150" y="166"/>
                    <a:pt x="137" y="171"/>
                    <a:pt x="123" y="171"/>
                  </a:cubicBezTo>
                  <a:cubicBezTo>
                    <a:pt x="110" y="171"/>
                    <a:pt x="97" y="166"/>
                    <a:pt x="87" y="156"/>
                  </a:cubicBezTo>
                  <a:cubicBezTo>
                    <a:pt x="82" y="152"/>
                    <a:pt x="78" y="146"/>
                    <a:pt x="76" y="140"/>
                  </a:cubicBezTo>
                  <a:cubicBezTo>
                    <a:pt x="10" y="206"/>
                    <a:pt x="10" y="206"/>
                    <a:pt x="10" y="206"/>
                  </a:cubicBezTo>
                  <a:cubicBezTo>
                    <a:pt x="80" y="275"/>
                    <a:pt x="80" y="275"/>
                    <a:pt x="80" y="275"/>
                  </a:cubicBezTo>
                  <a:cubicBezTo>
                    <a:pt x="75" y="278"/>
                    <a:pt x="75" y="278"/>
                    <a:pt x="75" y="278"/>
                  </a:cubicBezTo>
                  <a:cubicBezTo>
                    <a:pt x="70" y="280"/>
                    <a:pt x="65" y="283"/>
                    <a:pt x="61" y="287"/>
                  </a:cubicBezTo>
                  <a:cubicBezTo>
                    <a:pt x="44" y="304"/>
                    <a:pt x="44" y="333"/>
                    <a:pt x="61" y="350"/>
                  </a:cubicBezTo>
                  <a:cubicBezTo>
                    <a:pt x="70" y="358"/>
                    <a:pt x="81" y="363"/>
                    <a:pt x="93" y="363"/>
                  </a:cubicBezTo>
                  <a:cubicBezTo>
                    <a:pt x="105" y="363"/>
                    <a:pt x="116" y="358"/>
                    <a:pt x="124" y="350"/>
                  </a:cubicBezTo>
                  <a:cubicBezTo>
                    <a:pt x="128" y="346"/>
                    <a:pt x="131" y="341"/>
                    <a:pt x="134" y="336"/>
                  </a:cubicBezTo>
                  <a:lnTo>
                    <a:pt x="136" y="33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prstClr val="black"/>
                </a:solidFill>
                <a:effectLst/>
                <a:uLnTx/>
                <a:uFillTx/>
              </a:endParaRPr>
            </a:p>
          </p:txBody>
        </p:sp>
        <p:sp>
          <p:nvSpPr>
            <p:cNvPr id="23" name="Text Box 20">
              <a:extLst>
                <a:ext uri="{FF2B5EF4-FFF2-40B4-BE49-F238E27FC236}">
                  <a16:creationId xmlns:a16="http://schemas.microsoft.com/office/drawing/2014/main" id="{D1FD3453-52BD-336A-59B3-8726F99FB70E}"/>
                </a:ext>
              </a:extLst>
            </p:cNvPr>
            <p:cNvSpPr txBox="1">
              <a:spLocks noChangeArrowheads="1"/>
            </p:cNvSpPr>
            <p:nvPr/>
          </p:nvSpPr>
          <p:spPr bwMode="auto">
            <a:xfrm>
              <a:off x="4958515" y="3149482"/>
              <a:ext cx="121058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1200">
                  <a:solidFill>
                    <a:srgbClr val="5F5F5F"/>
                  </a:solidFill>
                  <a:latin typeface="Arial" panose="020B0604020202020204" pitchFamily="34" charset="0"/>
                  <a:ea typeface="黑体" panose="02010609060101010101" pitchFamily="49" charset="-122"/>
                </a:defRPr>
              </a:lvl1pPr>
              <a:lvl2pPr marL="742950" indent="-285750" eaLnBrk="0" hangingPunct="0">
                <a:defRPr sz="1200">
                  <a:solidFill>
                    <a:srgbClr val="5F5F5F"/>
                  </a:solidFill>
                  <a:latin typeface="Arial" panose="020B0604020202020204" pitchFamily="34" charset="0"/>
                  <a:ea typeface="黑体" panose="02010609060101010101" pitchFamily="49" charset="-122"/>
                </a:defRPr>
              </a:lvl2pPr>
              <a:lvl3pPr marL="1143000" indent="-228600" eaLnBrk="0" hangingPunct="0">
                <a:defRPr sz="1200">
                  <a:solidFill>
                    <a:srgbClr val="5F5F5F"/>
                  </a:solidFill>
                  <a:latin typeface="Arial" panose="020B0604020202020204" pitchFamily="34" charset="0"/>
                  <a:ea typeface="黑体" panose="02010609060101010101" pitchFamily="49" charset="-122"/>
                </a:defRPr>
              </a:lvl3pPr>
              <a:lvl4pPr marL="1600200" indent="-228600" eaLnBrk="0" hangingPunct="0">
                <a:defRPr sz="1200">
                  <a:solidFill>
                    <a:srgbClr val="5F5F5F"/>
                  </a:solidFill>
                  <a:latin typeface="Arial" panose="020B0604020202020204" pitchFamily="34" charset="0"/>
                  <a:ea typeface="黑体" panose="02010609060101010101" pitchFamily="49" charset="-122"/>
                </a:defRPr>
              </a:lvl4pPr>
              <a:lvl5pPr marL="2057400" indent="-228600" eaLnBrk="0" hangingPunct="0">
                <a:defRPr sz="1200">
                  <a:solidFill>
                    <a:srgbClr val="5F5F5F"/>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buClr>
                  <a:srgbClr val="FF9900"/>
                </a:buClr>
                <a:buFont typeface="Wingdings" panose="05000000000000000000" pitchFamily="2" charset="2"/>
                <a:buChar char="n"/>
                <a:defRPr sz="1200">
                  <a:solidFill>
                    <a:srgbClr val="5F5F5F"/>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buClr>
                  <a:srgbClr val="FF9900"/>
                </a:buClr>
                <a:buFont typeface="Wingdings" panose="05000000000000000000" pitchFamily="2" charset="2"/>
                <a:buChar char="n"/>
                <a:defRPr sz="1200">
                  <a:solidFill>
                    <a:srgbClr val="5F5F5F"/>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buClr>
                  <a:srgbClr val="FF9900"/>
                </a:buClr>
                <a:buFont typeface="Wingdings" panose="05000000000000000000" pitchFamily="2" charset="2"/>
                <a:buChar char="n"/>
                <a:defRPr sz="1200">
                  <a:solidFill>
                    <a:srgbClr val="5F5F5F"/>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buClr>
                  <a:srgbClr val="FF9900"/>
                </a:buClr>
                <a:buFont typeface="Wingdings" panose="05000000000000000000" pitchFamily="2" charset="2"/>
                <a:buChar char="n"/>
                <a:defRPr sz="1200">
                  <a:solidFill>
                    <a:srgbClr val="5F5F5F"/>
                  </a:solidFill>
                  <a:latin typeface="Arial" panose="020B0604020202020204" pitchFamily="34" charset="0"/>
                  <a:ea typeface="黑体" panose="02010609060101010101" pitchFamily="49"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000" b="1"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rPr>
                <a:t>技术不足</a:t>
              </a:r>
            </a:p>
          </p:txBody>
        </p:sp>
        <p:sp>
          <p:nvSpPr>
            <p:cNvPr id="24" name="Text Box 20">
              <a:extLst>
                <a:ext uri="{FF2B5EF4-FFF2-40B4-BE49-F238E27FC236}">
                  <a16:creationId xmlns:a16="http://schemas.microsoft.com/office/drawing/2014/main" id="{42990005-B4DE-2A25-D71C-6DF1A713AB23}"/>
                </a:ext>
              </a:extLst>
            </p:cNvPr>
            <p:cNvSpPr txBox="1">
              <a:spLocks noChangeArrowheads="1"/>
            </p:cNvSpPr>
            <p:nvPr/>
          </p:nvSpPr>
          <p:spPr bwMode="auto">
            <a:xfrm>
              <a:off x="5673008" y="2339289"/>
              <a:ext cx="121058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1200">
                  <a:solidFill>
                    <a:srgbClr val="5F5F5F"/>
                  </a:solidFill>
                  <a:latin typeface="Arial" panose="020B0604020202020204" pitchFamily="34" charset="0"/>
                  <a:ea typeface="黑体" panose="02010609060101010101" pitchFamily="49" charset="-122"/>
                </a:defRPr>
              </a:lvl1pPr>
              <a:lvl2pPr marL="742950" indent="-285750" eaLnBrk="0" hangingPunct="0">
                <a:defRPr sz="1200">
                  <a:solidFill>
                    <a:srgbClr val="5F5F5F"/>
                  </a:solidFill>
                  <a:latin typeface="Arial" panose="020B0604020202020204" pitchFamily="34" charset="0"/>
                  <a:ea typeface="黑体" panose="02010609060101010101" pitchFamily="49" charset="-122"/>
                </a:defRPr>
              </a:lvl2pPr>
              <a:lvl3pPr marL="1143000" indent="-228600" eaLnBrk="0" hangingPunct="0">
                <a:defRPr sz="1200">
                  <a:solidFill>
                    <a:srgbClr val="5F5F5F"/>
                  </a:solidFill>
                  <a:latin typeface="Arial" panose="020B0604020202020204" pitchFamily="34" charset="0"/>
                  <a:ea typeface="黑体" panose="02010609060101010101" pitchFamily="49" charset="-122"/>
                </a:defRPr>
              </a:lvl3pPr>
              <a:lvl4pPr marL="1600200" indent="-228600" eaLnBrk="0" hangingPunct="0">
                <a:defRPr sz="1200">
                  <a:solidFill>
                    <a:srgbClr val="5F5F5F"/>
                  </a:solidFill>
                  <a:latin typeface="Arial" panose="020B0604020202020204" pitchFamily="34" charset="0"/>
                  <a:ea typeface="黑体" panose="02010609060101010101" pitchFamily="49" charset="-122"/>
                </a:defRPr>
              </a:lvl4pPr>
              <a:lvl5pPr marL="2057400" indent="-228600" eaLnBrk="0" hangingPunct="0">
                <a:defRPr sz="1200">
                  <a:solidFill>
                    <a:srgbClr val="5F5F5F"/>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buClr>
                  <a:srgbClr val="FF9900"/>
                </a:buClr>
                <a:buFont typeface="Wingdings" panose="05000000000000000000" pitchFamily="2" charset="2"/>
                <a:buChar char="n"/>
                <a:defRPr sz="1200">
                  <a:solidFill>
                    <a:srgbClr val="5F5F5F"/>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buClr>
                  <a:srgbClr val="FF9900"/>
                </a:buClr>
                <a:buFont typeface="Wingdings" panose="05000000000000000000" pitchFamily="2" charset="2"/>
                <a:buChar char="n"/>
                <a:defRPr sz="1200">
                  <a:solidFill>
                    <a:srgbClr val="5F5F5F"/>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buClr>
                  <a:srgbClr val="FF9900"/>
                </a:buClr>
                <a:buFont typeface="Wingdings" panose="05000000000000000000" pitchFamily="2" charset="2"/>
                <a:buChar char="n"/>
                <a:defRPr sz="1200">
                  <a:solidFill>
                    <a:srgbClr val="5F5F5F"/>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buClr>
                  <a:srgbClr val="FF9900"/>
                </a:buClr>
                <a:buFont typeface="Wingdings" panose="05000000000000000000" pitchFamily="2" charset="2"/>
                <a:buChar char="n"/>
                <a:defRPr sz="1200">
                  <a:solidFill>
                    <a:srgbClr val="5F5F5F"/>
                  </a:solidFill>
                  <a:latin typeface="Arial" panose="020B0604020202020204" pitchFamily="34" charset="0"/>
                  <a:ea typeface="黑体" panose="02010609060101010101" pitchFamily="49"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000" b="1"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rPr>
                <a:t>运输成本</a:t>
              </a:r>
            </a:p>
          </p:txBody>
        </p:sp>
        <p:sp>
          <p:nvSpPr>
            <p:cNvPr id="25" name="Text Box 20">
              <a:extLst>
                <a:ext uri="{FF2B5EF4-FFF2-40B4-BE49-F238E27FC236}">
                  <a16:creationId xmlns:a16="http://schemas.microsoft.com/office/drawing/2014/main" id="{A6F92FBC-AFB0-2396-2B66-4872CEC0498E}"/>
                </a:ext>
              </a:extLst>
            </p:cNvPr>
            <p:cNvSpPr txBox="1">
              <a:spLocks noChangeArrowheads="1"/>
            </p:cNvSpPr>
            <p:nvPr/>
          </p:nvSpPr>
          <p:spPr bwMode="auto">
            <a:xfrm>
              <a:off x="5673994" y="3884912"/>
              <a:ext cx="121058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1200">
                  <a:solidFill>
                    <a:srgbClr val="5F5F5F"/>
                  </a:solidFill>
                  <a:latin typeface="Arial" panose="020B0604020202020204" pitchFamily="34" charset="0"/>
                  <a:ea typeface="黑体" panose="02010609060101010101" pitchFamily="49" charset="-122"/>
                </a:defRPr>
              </a:lvl1pPr>
              <a:lvl2pPr marL="742950" indent="-285750" eaLnBrk="0" hangingPunct="0">
                <a:defRPr sz="1200">
                  <a:solidFill>
                    <a:srgbClr val="5F5F5F"/>
                  </a:solidFill>
                  <a:latin typeface="Arial" panose="020B0604020202020204" pitchFamily="34" charset="0"/>
                  <a:ea typeface="黑体" panose="02010609060101010101" pitchFamily="49" charset="-122"/>
                </a:defRPr>
              </a:lvl2pPr>
              <a:lvl3pPr marL="1143000" indent="-228600" eaLnBrk="0" hangingPunct="0">
                <a:defRPr sz="1200">
                  <a:solidFill>
                    <a:srgbClr val="5F5F5F"/>
                  </a:solidFill>
                  <a:latin typeface="Arial" panose="020B0604020202020204" pitchFamily="34" charset="0"/>
                  <a:ea typeface="黑体" panose="02010609060101010101" pitchFamily="49" charset="-122"/>
                </a:defRPr>
              </a:lvl3pPr>
              <a:lvl4pPr marL="1600200" indent="-228600" eaLnBrk="0" hangingPunct="0">
                <a:defRPr sz="1200">
                  <a:solidFill>
                    <a:srgbClr val="5F5F5F"/>
                  </a:solidFill>
                  <a:latin typeface="Arial" panose="020B0604020202020204" pitchFamily="34" charset="0"/>
                  <a:ea typeface="黑体" panose="02010609060101010101" pitchFamily="49" charset="-122"/>
                </a:defRPr>
              </a:lvl4pPr>
              <a:lvl5pPr marL="2057400" indent="-228600" eaLnBrk="0" hangingPunct="0">
                <a:defRPr sz="1200">
                  <a:solidFill>
                    <a:srgbClr val="5F5F5F"/>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buClr>
                  <a:srgbClr val="FF9900"/>
                </a:buClr>
                <a:buFont typeface="Wingdings" panose="05000000000000000000" pitchFamily="2" charset="2"/>
                <a:buChar char="n"/>
                <a:defRPr sz="1200">
                  <a:solidFill>
                    <a:srgbClr val="5F5F5F"/>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buClr>
                  <a:srgbClr val="FF9900"/>
                </a:buClr>
                <a:buFont typeface="Wingdings" panose="05000000000000000000" pitchFamily="2" charset="2"/>
                <a:buChar char="n"/>
                <a:defRPr sz="1200">
                  <a:solidFill>
                    <a:srgbClr val="5F5F5F"/>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buClr>
                  <a:srgbClr val="FF9900"/>
                </a:buClr>
                <a:buFont typeface="Wingdings" panose="05000000000000000000" pitchFamily="2" charset="2"/>
                <a:buChar char="n"/>
                <a:defRPr sz="1200">
                  <a:solidFill>
                    <a:srgbClr val="5F5F5F"/>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buClr>
                  <a:srgbClr val="FF9900"/>
                </a:buClr>
                <a:buFont typeface="Wingdings" panose="05000000000000000000" pitchFamily="2" charset="2"/>
                <a:buChar char="n"/>
                <a:defRPr sz="1200">
                  <a:solidFill>
                    <a:srgbClr val="5F5F5F"/>
                  </a:solidFill>
                  <a:latin typeface="Arial" panose="020B0604020202020204" pitchFamily="34" charset="0"/>
                  <a:ea typeface="黑体" panose="02010609060101010101" pitchFamily="49"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000" b="1"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rPr>
                <a:t>技术短板</a:t>
              </a:r>
            </a:p>
          </p:txBody>
        </p:sp>
        <p:sp>
          <p:nvSpPr>
            <p:cNvPr id="26" name="Text Box 20">
              <a:extLst>
                <a:ext uri="{FF2B5EF4-FFF2-40B4-BE49-F238E27FC236}">
                  <a16:creationId xmlns:a16="http://schemas.microsoft.com/office/drawing/2014/main" id="{8B29A116-30D3-5D8C-D876-2AABE5BE826B}"/>
                </a:ext>
              </a:extLst>
            </p:cNvPr>
            <p:cNvSpPr txBox="1">
              <a:spLocks noChangeArrowheads="1"/>
            </p:cNvSpPr>
            <p:nvPr/>
          </p:nvSpPr>
          <p:spPr bwMode="auto">
            <a:xfrm>
              <a:off x="6766176" y="3110552"/>
              <a:ext cx="50206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1200">
                  <a:solidFill>
                    <a:srgbClr val="5F5F5F"/>
                  </a:solidFill>
                  <a:latin typeface="Arial" panose="020B0604020202020204" pitchFamily="34" charset="0"/>
                  <a:ea typeface="黑体" panose="02010609060101010101" pitchFamily="49" charset="-122"/>
                </a:defRPr>
              </a:lvl1pPr>
              <a:lvl2pPr marL="742950" indent="-285750" eaLnBrk="0" hangingPunct="0">
                <a:defRPr sz="1200">
                  <a:solidFill>
                    <a:srgbClr val="5F5F5F"/>
                  </a:solidFill>
                  <a:latin typeface="Arial" panose="020B0604020202020204" pitchFamily="34" charset="0"/>
                  <a:ea typeface="黑体" panose="02010609060101010101" pitchFamily="49" charset="-122"/>
                </a:defRPr>
              </a:lvl2pPr>
              <a:lvl3pPr marL="1143000" indent="-228600" eaLnBrk="0" hangingPunct="0">
                <a:defRPr sz="1200">
                  <a:solidFill>
                    <a:srgbClr val="5F5F5F"/>
                  </a:solidFill>
                  <a:latin typeface="Arial" panose="020B0604020202020204" pitchFamily="34" charset="0"/>
                  <a:ea typeface="黑体" panose="02010609060101010101" pitchFamily="49" charset="-122"/>
                </a:defRPr>
              </a:lvl3pPr>
              <a:lvl4pPr marL="1600200" indent="-228600" eaLnBrk="0" hangingPunct="0">
                <a:defRPr sz="1200">
                  <a:solidFill>
                    <a:srgbClr val="5F5F5F"/>
                  </a:solidFill>
                  <a:latin typeface="Arial" panose="020B0604020202020204" pitchFamily="34" charset="0"/>
                  <a:ea typeface="黑体" panose="02010609060101010101" pitchFamily="49" charset="-122"/>
                </a:defRPr>
              </a:lvl4pPr>
              <a:lvl5pPr marL="2057400" indent="-228600" eaLnBrk="0" hangingPunct="0">
                <a:defRPr sz="1200">
                  <a:solidFill>
                    <a:srgbClr val="5F5F5F"/>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buClr>
                  <a:srgbClr val="FF9900"/>
                </a:buClr>
                <a:buFont typeface="Wingdings" panose="05000000000000000000" pitchFamily="2" charset="2"/>
                <a:buChar char="n"/>
                <a:defRPr sz="1200">
                  <a:solidFill>
                    <a:srgbClr val="5F5F5F"/>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buClr>
                  <a:srgbClr val="FF9900"/>
                </a:buClr>
                <a:buFont typeface="Wingdings" panose="05000000000000000000" pitchFamily="2" charset="2"/>
                <a:buChar char="n"/>
                <a:defRPr sz="1200">
                  <a:solidFill>
                    <a:srgbClr val="5F5F5F"/>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buClr>
                  <a:srgbClr val="FF9900"/>
                </a:buClr>
                <a:buFont typeface="Wingdings" panose="05000000000000000000" pitchFamily="2" charset="2"/>
                <a:buChar char="n"/>
                <a:defRPr sz="1200">
                  <a:solidFill>
                    <a:srgbClr val="5F5F5F"/>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buClr>
                  <a:srgbClr val="FF9900"/>
                </a:buClr>
                <a:buFont typeface="Wingdings" panose="05000000000000000000" pitchFamily="2" charset="2"/>
                <a:buChar char="n"/>
                <a:defRPr sz="1200">
                  <a:solidFill>
                    <a:srgbClr val="5F5F5F"/>
                  </a:solidFill>
                  <a:latin typeface="Arial" panose="020B0604020202020204" pitchFamily="34" charset="0"/>
                  <a:ea typeface="黑体" panose="02010609060101010101" pitchFamily="49"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000" b="1"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rPr>
                <a:t>04</a:t>
              </a:r>
              <a:endParaRPr kumimoji="0" lang="zh-CN" altLang="en-US" sz="2000" b="1"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endParaRPr>
            </a:p>
          </p:txBody>
        </p:sp>
        <p:sp>
          <p:nvSpPr>
            <p:cNvPr id="40" name="Text Box 26">
              <a:extLst>
                <a:ext uri="{FF2B5EF4-FFF2-40B4-BE49-F238E27FC236}">
                  <a16:creationId xmlns:a16="http://schemas.microsoft.com/office/drawing/2014/main" id="{26C2967C-5204-5FE0-7B00-6A3F17972A2E}"/>
                </a:ext>
              </a:extLst>
            </p:cNvPr>
            <p:cNvSpPr txBox="1">
              <a:spLocks noChangeArrowheads="1"/>
            </p:cNvSpPr>
            <p:nvPr/>
          </p:nvSpPr>
          <p:spPr bwMode="auto">
            <a:xfrm>
              <a:off x="7445766" y="4593296"/>
              <a:ext cx="2159566"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1200">
                  <a:solidFill>
                    <a:srgbClr val="5F5F5F"/>
                  </a:solidFill>
                  <a:latin typeface="Arial" panose="020B0604020202020204" pitchFamily="34" charset="0"/>
                  <a:ea typeface="黑体" panose="02010609060101010101" pitchFamily="49" charset="-122"/>
                </a:defRPr>
              </a:lvl1pPr>
              <a:lvl2pPr marL="742950" indent="-285750" eaLnBrk="0" hangingPunct="0">
                <a:defRPr sz="1200">
                  <a:solidFill>
                    <a:srgbClr val="5F5F5F"/>
                  </a:solidFill>
                  <a:latin typeface="Arial" panose="020B0604020202020204" pitchFamily="34" charset="0"/>
                  <a:ea typeface="黑体" panose="02010609060101010101" pitchFamily="49" charset="-122"/>
                </a:defRPr>
              </a:lvl2pPr>
              <a:lvl3pPr marL="1143000" indent="-228600" eaLnBrk="0" hangingPunct="0">
                <a:defRPr sz="1200">
                  <a:solidFill>
                    <a:srgbClr val="5F5F5F"/>
                  </a:solidFill>
                  <a:latin typeface="Arial" panose="020B0604020202020204" pitchFamily="34" charset="0"/>
                  <a:ea typeface="黑体" panose="02010609060101010101" pitchFamily="49" charset="-122"/>
                </a:defRPr>
              </a:lvl3pPr>
              <a:lvl4pPr marL="1600200" indent="-228600" eaLnBrk="0" hangingPunct="0">
                <a:defRPr sz="1200">
                  <a:solidFill>
                    <a:srgbClr val="5F5F5F"/>
                  </a:solidFill>
                  <a:latin typeface="Arial" panose="020B0604020202020204" pitchFamily="34" charset="0"/>
                  <a:ea typeface="黑体" panose="02010609060101010101" pitchFamily="49" charset="-122"/>
                </a:defRPr>
              </a:lvl4pPr>
              <a:lvl5pPr marL="2057400" indent="-228600" eaLnBrk="0" hangingPunct="0">
                <a:defRPr sz="1200">
                  <a:solidFill>
                    <a:srgbClr val="5F5F5F"/>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buClr>
                  <a:srgbClr val="FF9900"/>
                </a:buClr>
                <a:buFont typeface="Wingdings" panose="05000000000000000000" pitchFamily="2" charset="2"/>
                <a:buChar char="n"/>
                <a:defRPr sz="1200">
                  <a:solidFill>
                    <a:srgbClr val="5F5F5F"/>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buClr>
                  <a:srgbClr val="FF9900"/>
                </a:buClr>
                <a:buFont typeface="Wingdings" panose="05000000000000000000" pitchFamily="2" charset="2"/>
                <a:buChar char="n"/>
                <a:defRPr sz="1200">
                  <a:solidFill>
                    <a:srgbClr val="5F5F5F"/>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buClr>
                  <a:srgbClr val="FF9900"/>
                </a:buClr>
                <a:buFont typeface="Wingdings" panose="05000000000000000000" pitchFamily="2" charset="2"/>
                <a:buChar char="n"/>
                <a:defRPr sz="1200">
                  <a:solidFill>
                    <a:srgbClr val="5F5F5F"/>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buClr>
                  <a:srgbClr val="FF9900"/>
                </a:buClr>
                <a:buFont typeface="Wingdings" panose="05000000000000000000" pitchFamily="2" charset="2"/>
                <a:buChar char="n"/>
                <a:defRPr sz="1200">
                  <a:solidFill>
                    <a:srgbClr val="5F5F5F"/>
                  </a:solidFill>
                  <a:latin typeface="Arial" panose="020B0604020202020204" pitchFamily="34" charset="0"/>
                  <a:ea typeface="黑体" panose="02010609060101010101" pitchFamily="49" charset="-122"/>
                </a:defRPr>
              </a:lvl9pPr>
            </a:lstStyle>
            <a:p>
              <a:pPr algn="ctr" eaLnBrk="1" hangingPunct="1"/>
              <a:r>
                <a:rPr lang="zh-CN" altLang="en-US" sz="1400" kern="0" dirty="0">
                  <a:solidFill>
                    <a:srgbClr val="2A323B"/>
                  </a:solidFill>
                  <a:latin typeface="微软雅黑" panose="020B0503020204020204" pitchFamily="34" charset="-122"/>
                  <a:ea typeface="微软雅黑" panose="020B0503020204020204" pitchFamily="34" charset="-122"/>
                </a:rPr>
                <a:t>目标客户没有高层需求？</a:t>
              </a:r>
              <a:endParaRPr lang="en-US" altLang="zh-CN" sz="1400" kern="0" dirty="0">
                <a:solidFill>
                  <a:srgbClr val="2A323B"/>
                </a:solidFill>
                <a:latin typeface="微软雅黑" panose="020B0503020204020204" pitchFamily="34" charset="-122"/>
                <a:ea typeface="微软雅黑" panose="020B0503020204020204" pitchFamily="34" charset="-122"/>
              </a:endParaRPr>
            </a:p>
            <a:p>
              <a:pPr algn="ctr" eaLnBrk="1" hangingPunct="1"/>
              <a:r>
                <a:rPr lang="zh-CN" altLang="en-US" sz="1400" kern="0" dirty="0">
                  <a:solidFill>
                    <a:srgbClr val="2A323B"/>
                  </a:solidFill>
                  <a:latin typeface="微软雅黑" panose="020B0503020204020204" pitchFamily="34" charset="-122"/>
                  <a:ea typeface="微软雅黑" panose="020B0503020204020204" pitchFamily="34" charset="-122"/>
                </a:rPr>
                <a:t>自身没有高层建筑技术</a:t>
              </a:r>
              <a:r>
                <a:rPr lang="zh-CN" altLang="en-US" kern="0" dirty="0">
                  <a:solidFill>
                    <a:srgbClr val="2A323B"/>
                  </a:solidFill>
                  <a:latin typeface="微软雅黑" panose="020B0503020204020204" pitchFamily="34" charset="-122"/>
                  <a:ea typeface="微软雅黑" panose="020B0503020204020204" pitchFamily="34" charset="-122"/>
                </a:rPr>
                <a:t>？</a:t>
              </a:r>
            </a:p>
          </p:txBody>
        </p:sp>
        <p:grpSp>
          <p:nvGrpSpPr>
            <p:cNvPr id="29" name="组合 28">
              <a:extLst>
                <a:ext uri="{FF2B5EF4-FFF2-40B4-BE49-F238E27FC236}">
                  <a16:creationId xmlns:a16="http://schemas.microsoft.com/office/drawing/2014/main" id="{77929DF6-37EF-60E9-B0BA-C489BD5C2F69}"/>
                </a:ext>
              </a:extLst>
            </p:cNvPr>
            <p:cNvGrpSpPr/>
            <p:nvPr/>
          </p:nvGrpSpPr>
          <p:grpSpPr>
            <a:xfrm>
              <a:off x="2756298" y="1808157"/>
              <a:ext cx="2698176" cy="1016810"/>
              <a:chOff x="7421546" y="1808157"/>
              <a:chExt cx="2698176" cy="1016810"/>
            </a:xfrm>
          </p:grpSpPr>
          <p:sp>
            <p:nvSpPr>
              <p:cNvPr id="37" name="Text Box 26">
                <a:extLst>
                  <a:ext uri="{FF2B5EF4-FFF2-40B4-BE49-F238E27FC236}">
                    <a16:creationId xmlns:a16="http://schemas.microsoft.com/office/drawing/2014/main" id="{F5DE397E-5B3B-2E51-25FD-A5A74FA123F8}"/>
                  </a:ext>
                </a:extLst>
              </p:cNvPr>
              <p:cNvSpPr txBox="1">
                <a:spLocks noChangeArrowheads="1"/>
              </p:cNvSpPr>
              <p:nvPr/>
            </p:nvSpPr>
            <p:spPr bwMode="auto">
              <a:xfrm>
                <a:off x="8327336" y="1808157"/>
                <a:ext cx="18473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1200">
                    <a:solidFill>
                      <a:srgbClr val="5F5F5F"/>
                    </a:solidFill>
                    <a:latin typeface="Arial" panose="020B0604020202020204" pitchFamily="34" charset="0"/>
                    <a:ea typeface="黑体" panose="02010609060101010101" pitchFamily="49" charset="-122"/>
                  </a:defRPr>
                </a:lvl1pPr>
                <a:lvl2pPr marL="742950" indent="-285750" eaLnBrk="0" hangingPunct="0">
                  <a:defRPr sz="1200">
                    <a:solidFill>
                      <a:srgbClr val="5F5F5F"/>
                    </a:solidFill>
                    <a:latin typeface="Arial" panose="020B0604020202020204" pitchFamily="34" charset="0"/>
                    <a:ea typeface="黑体" panose="02010609060101010101" pitchFamily="49" charset="-122"/>
                  </a:defRPr>
                </a:lvl2pPr>
                <a:lvl3pPr marL="1143000" indent="-228600" eaLnBrk="0" hangingPunct="0">
                  <a:defRPr sz="1200">
                    <a:solidFill>
                      <a:srgbClr val="5F5F5F"/>
                    </a:solidFill>
                    <a:latin typeface="Arial" panose="020B0604020202020204" pitchFamily="34" charset="0"/>
                    <a:ea typeface="黑体" panose="02010609060101010101" pitchFamily="49" charset="-122"/>
                  </a:defRPr>
                </a:lvl3pPr>
                <a:lvl4pPr marL="1600200" indent="-228600" eaLnBrk="0" hangingPunct="0">
                  <a:defRPr sz="1200">
                    <a:solidFill>
                      <a:srgbClr val="5F5F5F"/>
                    </a:solidFill>
                    <a:latin typeface="Arial" panose="020B0604020202020204" pitchFamily="34" charset="0"/>
                    <a:ea typeface="黑体" panose="02010609060101010101" pitchFamily="49" charset="-122"/>
                  </a:defRPr>
                </a:lvl4pPr>
                <a:lvl5pPr marL="2057400" indent="-228600" eaLnBrk="0" hangingPunct="0">
                  <a:defRPr sz="1200">
                    <a:solidFill>
                      <a:srgbClr val="5F5F5F"/>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buClr>
                    <a:srgbClr val="FF9900"/>
                  </a:buClr>
                  <a:buFont typeface="Wingdings" panose="05000000000000000000" pitchFamily="2" charset="2"/>
                  <a:buChar char="n"/>
                  <a:defRPr sz="1200">
                    <a:solidFill>
                      <a:srgbClr val="5F5F5F"/>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buClr>
                    <a:srgbClr val="FF9900"/>
                  </a:buClr>
                  <a:buFont typeface="Wingdings" panose="05000000000000000000" pitchFamily="2" charset="2"/>
                  <a:buChar char="n"/>
                  <a:defRPr sz="1200">
                    <a:solidFill>
                      <a:srgbClr val="5F5F5F"/>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buClr>
                    <a:srgbClr val="FF9900"/>
                  </a:buClr>
                  <a:buFont typeface="Wingdings" panose="05000000000000000000" pitchFamily="2" charset="2"/>
                  <a:buChar char="n"/>
                  <a:defRPr sz="1200">
                    <a:solidFill>
                      <a:srgbClr val="5F5F5F"/>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buClr>
                    <a:srgbClr val="FF9900"/>
                  </a:buClr>
                  <a:buFont typeface="Wingdings" panose="05000000000000000000" pitchFamily="2" charset="2"/>
                  <a:buChar char="n"/>
                  <a:defRPr sz="1200">
                    <a:solidFill>
                      <a:srgbClr val="5F5F5F"/>
                    </a:solidFill>
                    <a:latin typeface="Arial" panose="020B0604020202020204" pitchFamily="34" charset="0"/>
                    <a:ea typeface="黑体" panose="02010609060101010101" pitchFamily="49"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dirty="0">
                  <a:ln>
                    <a:noFill/>
                  </a:ln>
                  <a:solidFill>
                    <a:srgbClr val="2A323B"/>
                  </a:solidFill>
                  <a:effectLst/>
                  <a:uLnTx/>
                  <a:uFillTx/>
                  <a:latin typeface="微软雅黑" panose="020B0503020204020204" pitchFamily="34" charset="-122"/>
                  <a:ea typeface="微软雅黑" panose="020B0503020204020204" pitchFamily="34" charset="-122"/>
                </a:endParaRPr>
              </a:p>
            </p:txBody>
          </p:sp>
          <p:sp>
            <p:nvSpPr>
              <p:cNvPr id="38" name="Text Box 26">
                <a:extLst>
                  <a:ext uri="{FF2B5EF4-FFF2-40B4-BE49-F238E27FC236}">
                    <a16:creationId xmlns:a16="http://schemas.microsoft.com/office/drawing/2014/main" id="{283223CE-E593-E06F-02CD-5E5F313E65F2}"/>
                  </a:ext>
                </a:extLst>
              </p:cNvPr>
              <p:cNvSpPr txBox="1">
                <a:spLocks noChangeArrowheads="1"/>
              </p:cNvSpPr>
              <p:nvPr/>
            </p:nvSpPr>
            <p:spPr bwMode="auto">
              <a:xfrm>
                <a:off x="7421546" y="2301747"/>
                <a:ext cx="2698176"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1200">
                    <a:solidFill>
                      <a:srgbClr val="5F5F5F"/>
                    </a:solidFill>
                    <a:latin typeface="Arial" panose="020B0604020202020204" pitchFamily="34" charset="0"/>
                    <a:ea typeface="黑体" panose="02010609060101010101" pitchFamily="49" charset="-122"/>
                  </a:defRPr>
                </a:lvl1pPr>
                <a:lvl2pPr marL="742950" indent="-285750" eaLnBrk="0" hangingPunct="0">
                  <a:defRPr sz="1200">
                    <a:solidFill>
                      <a:srgbClr val="5F5F5F"/>
                    </a:solidFill>
                    <a:latin typeface="Arial" panose="020B0604020202020204" pitchFamily="34" charset="0"/>
                    <a:ea typeface="黑体" panose="02010609060101010101" pitchFamily="49" charset="-122"/>
                  </a:defRPr>
                </a:lvl2pPr>
                <a:lvl3pPr marL="1143000" indent="-228600" eaLnBrk="0" hangingPunct="0">
                  <a:defRPr sz="1200">
                    <a:solidFill>
                      <a:srgbClr val="5F5F5F"/>
                    </a:solidFill>
                    <a:latin typeface="Arial" panose="020B0604020202020204" pitchFamily="34" charset="0"/>
                    <a:ea typeface="黑体" panose="02010609060101010101" pitchFamily="49" charset="-122"/>
                  </a:defRPr>
                </a:lvl3pPr>
                <a:lvl4pPr marL="1600200" indent="-228600" eaLnBrk="0" hangingPunct="0">
                  <a:defRPr sz="1200">
                    <a:solidFill>
                      <a:srgbClr val="5F5F5F"/>
                    </a:solidFill>
                    <a:latin typeface="Arial" panose="020B0604020202020204" pitchFamily="34" charset="0"/>
                    <a:ea typeface="黑体" panose="02010609060101010101" pitchFamily="49" charset="-122"/>
                  </a:defRPr>
                </a:lvl4pPr>
                <a:lvl5pPr marL="2057400" indent="-228600" eaLnBrk="0" hangingPunct="0">
                  <a:defRPr sz="1200">
                    <a:solidFill>
                      <a:srgbClr val="5F5F5F"/>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buClr>
                    <a:srgbClr val="FF9900"/>
                  </a:buClr>
                  <a:buFont typeface="Wingdings" panose="05000000000000000000" pitchFamily="2" charset="2"/>
                  <a:buChar char="n"/>
                  <a:defRPr sz="1200">
                    <a:solidFill>
                      <a:srgbClr val="5F5F5F"/>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buClr>
                    <a:srgbClr val="FF9900"/>
                  </a:buClr>
                  <a:buFont typeface="Wingdings" panose="05000000000000000000" pitchFamily="2" charset="2"/>
                  <a:buChar char="n"/>
                  <a:defRPr sz="1200">
                    <a:solidFill>
                      <a:srgbClr val="5F5F5F"/>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buClr>
                    <a:srgbClr val="FF9900"/>
                  </a:buClr>
                  <a:buFont typeface="Wingdings" panose="05000000000000000000" pitchFamily="2" charset="2"/>
                  <a:buChar char="n"/>
                  <a:defRPr sz="1200">
                    <a:solidFill>
                      <a:srgbClr val="5F5F5F"/>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buClr>
                    <a:srgbClr val="FF9900"/>
                  </a:buClr>
                  <a:buFont typeface="Wingdings" panose="05000000000000000000" pitchFamily="2" charset="2"/>
                  <a:buChar char="n"/>
                  <a:defRPr sz="1200">
                    <a:solidFill>
                      <a:srgbClr val="5F5F5F"/>
                    </a:solidFill>
                    <a:latin typeface="Arial" panose="020B0604020202020204" pitchFamily="34" charset="0"/>
                    <a:ea typeface="黑体" panose="02010609060101010101" pitchFamily="49" charset="-122"/>
                  </a:defRPr>
                </a:lvl9pPr>
              </a:lstStyle>
              <a:p>
                <a:pPr algn="ctr" eaLnBrk="1" hangingPunct="1"/>
                <a:r>
                  <a:rPr kumimoji="0" lang="zh-CN" altLang="en-US" sz="1400" b="0" i="0" u="none" strike="noStrike" kern="0" cap="none" spc="0" normalizeH="0" baseline="0" noProof="0" dirty="0">
                    <a:ln>
                      <a:noFill/>
                    </a:ln>
                    <a:solidFill>
                      <a:srgbClr val="2A323B"/>
                    </a:solidFill>
                    <a:effectLst/>
                    <a:uLnTx/>
                    <a:uFillTx/>
                    <a:latin typeface="微软雅黑" panose="020B0503020204020204" pitchFamily="34" charset="-122"/>
                    <a:ea typeface="微软雅黑" panose="020B0503020204020204" pitchFamily="34" charset="-122"/>
                  </a:rPr>
                  <a:t>运输成本得以控制吗？</a:t>
                </a:r>
                <a:endParaRPr kumimoji="0" lang="en-US" altLang="zh-CN" sz="1400" b="0" i="0" u="none" strike="noStrike" kern="0" cap="none" spc="0" normalizeH="0" baseline="0" noProof="0" dirty="0">
                  <a:ln>
                    <a:noFill/>
                  </a:ln>
                  <a:solidFill>
                    <a:srgbClr val="2A323B"/>
                  </a:solidFill>
                  <a:effectLst/>
                  <a:uLnTx/>
                  <a:uFillTx/>
                  <a:latin typeface="微软雅黑" panose="020B0503020204020204" pitchFamily="34" charset="-122"/>
                  <a:ea typeface="微软雅黑" panose="020B0503020204020204" pitchFamily="34" charset="-122"/>
                </a:endParaRPr>
              </a:p>
              <a:p>
                <a:pPr algn="ctr" eaLnBrk="1" hangingPunct="1"/>
                <a:r>
                  <a:rPr lang="zh-CN" altLang="en-US" sz="1400" kern="0" dirty="0">
                    <a:solidFill>
                      <a:srgbClr val="2A323B"/>
                    </a:solidFill>
                    <a:latin typeface="微软雅黑" panose="020B0503020204020204" pitchFamily="34" charset="-122"/>
                    <a:ea typeface="微软雅黑" panose="020B0503020204020204" pitchFamily="34" charset="-122"/>
                  </a:rPr>
                  <a:t>还是集装箱尺寸或者结构受限？</a:t>
                </a:r>
              </a:p>
            </p:txBody>
          </p:sp>
        </p:grpSp>
        <p:cxnSp>
          <p:nvCxnSpPr>
            <p:cNvPr id="31" name="直接箭头连接符 30">
              <a:extLst>
                <a:ext uri="{FF2B5EF4-FFF2-40B4-BE49-F238E27FC236}">
                  <a16:creationId xmlns:a16="http://schemas.microsoft.com/office/drawing/2014/main" id="{3E789A64-1B4B-EA29-3F3D-CE0A660BD634}"/>
                </a:ext>
              </a:extLst>
            </p:cNvPr>
            <p:cNvCxnSpPr>
              <a:cxnSpLocks/>
            </p:cNvCxnSpPr>
            <p:nvPr/>
          </p:nvCxnSpPr>
          <p:spPr>
            <a:xfrm flipH="1">
              <a:off x="4694779" y="2132322"/>
              <a:ext cx="961303" cy="0"/>
            </a:xfrm>
            <a:prstGeom prst="straightConnector1">
              <a:avLst/>
            </a:prstGeom>
            <a:ln>
              <a:solidFill>
                <a:srgbClr val="AE0B2A"/>
              </a:solidFill>
              <a:tailEnd type="oval"/>
            </a:ln>
          </p:spPr>
          <p:style>
            <a:lnRef idx="1">
              <a:schemeClr val="dk1"/>
            </a:lnRef>
            <a:fillRef idx="0">
              <a:schemeClr val="dk1"/>
            </a:fillRef>
            <a:effectRef idx="0">
              <a:schemeClr val="dk1"/>
            </a:effectRef>
            <a:fontRef idx="minor">
              <a:schemeClr val="tx1"/>
            </a:fontRef>
          </p:style>
        </p:cxnSp>
        <p:cxnSp>
          <p:nvCxnSpPr>
            <p:cNvPr id="32" name="直接箭头连接符 31">
              <a:extLst>
                <a:ext uri="{FF2B5EF4-FFF2-40B4-BE49-F238E27FC236}">
                  <a16:creationId xmlns:a16="http://schemas.microsoft.com/office/drawing/2014/main" id="{618884B8-58EA-F40F-81F2-236ED213342B}"/>
                </a:ext>
              </a:extLst>
            </p:cNvPr>
            <p:cNvCxnSpPr>
              <a:cxnSpLocks/>
            </p:cNvCxnSpPr>
            <p:nvPr/>
          </p:nvCxnSpPr>
          <p:spPr>
            <a:xfrm>
              <a:off x="6918136" y="4552991"/>
              <a:ext cx="961303" cy="0"/>
            </a:xfrm>
            <a:prstGeom prst="straightConnector1">
              <a:avLst/>
            </a:prstGeom>
            <a:ln>
              <a:solidFill>
                <a:srgbClr val="AE0B2A"/>
              </a:solidFill>
              <a:tailEnd type="oval"/>
            </a:ln>
          </p:spPr>
          <p:style>
            <a:lnRef idx="1">
              <a:schemeClr val="dk1"/>
            </a:lnRef>
            <a:fillRef idx="0">
              <a:schemeClr val="dk1"/>
            </a:fillRef>
            <a:effectRef idx="0">
              <a:schemeClr val="dk1"/>
            </a:effectRef>
            <a:fontRef idx="minor">
              <a:schemeClr val="tx1"/>
            </a:fontRef>
          </p:style>
        </p:cxnSp>
      </p:grpSp>
      <p:sp>
        <p:nvSpPr>
          <p:cNvPr id="6" name="文本框 5">
            <a:extLst>
              <a:ext uri="{FF2B5EF4-FFF2-40B4-BE49-F238E27FC236}">
                <a16:creationId xmlns:a16="http://schemas.microsoft.com/office/drawing/2014/main" id="{11C8EE04-8CC6-F5A7-484A-6B1C1D62DDBD}"/>
              </a:ext>
            </a:extLst>
          </p:cNvPr>
          <p:cNvSpPr txBox="1"/>
          <p:nvPr/>
        </p:nvSpPr>
        <p:spPr>
          <a:xfrm>
            <a:off x="10518537" y="2594974"/>
            <a:ext cx="771360" cy="369332"/>
          </a:xfrm>
          <a:prstGeom prst="rect">
            <a:avLst/>
          </a:prstGeom>
          <a:noFill/>
        </p:spPr>
        <p:txBody>
          <a:bodyPr wrap="square" rtlCol="0">
            <a:spAutoFit/>
          </a:bodyPr>
          <a:lstStyle/>
          <a:p>
            <a:r>
              <a:rPr lang="zh-CN" altLang="en-US" dirty="0"/>
              <a:t>远大</a:t>
            </a:r>
          </a:p>
        </p:txBody>
      </p:sp>
      <p:sp>
        <p:nvSpPr>
          <p:cNvPr id="8" name="文本框 7">
            <a:extLst>
              <a:ext uri="{FF2B5EF4-FFF2-40B4-BE49-F238E27FC236}">
                <a16:creationId xmlns:a16="http://schemas.microsoft.com/office/drawing/2014/main" id="{B86DAFFC-1827-DC77-9786-6DB990B51488}"/>
              </a:ext>
            </a:extLst>
          </p:cNvPr>
          <p:cNvSpPr txBox="1"/>
          <p:nvPr/>
        </p:nvSpPr>
        <p:spPr>
          <a:xfrm>
            <a:off x="6858000" y="2531806"/>
            <a:ext cx="771360" cy="369332"/>
          </a:xfrm>
          <a:prstGeom prst="rect">
            <a:avLst/>
          </a:prstGeom>
          <a:noFill/>
        </p:spPr>
        <p:txBody>
          <a:bodyPr wrap="square" rtlCol="0">
            <a:spAutoFit/>
          </a:bodyPr>
          <a:lstStyle/>
          <a:p>
            <a:r>
              <a:rPr lang="en-US" altLang="zh-CN" dirty="0"/>
              <a:t>CIMC</a:t>
            </a:r>
            <a:endParaRPr lang="zh-CN" altLang="en-US" dirty="0"/>
          </a:p>
        </p:txBody>
      </p:sp>
    </p:spTree>
    <p:extLst>
      <p:ext uri="{BB962C8B-B14F-4D97-AF65-F5344CB8AC3E}">
        <p14:creationId xmlns:p14="http://schemas.microsoft.com/office/powerpoint/2010/main" val="40090413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CIMC</a:t>
            </a:r>
            <a:r>
              <a:rPr lang="zh-CN" altLang="en-US" dirty="0"/>
              <a:t>概览</a:t>
            </a:r>
          </a:p>
        </p:txBody>
      </p:sp>
      <p:sp>
        <p:nvSpPr>
          <p:cNvPr id="3" name="内容占位符 2"/>
          <p:cNvSpPr>
            <a:spLocks noGrp="1"/>
          </p:cNvSpPr>
          <p:nvPr>
            <p:ph sz="quarter" idx="13"/>
          </p:nvPr>
        </p:nvSpPr>
        <p:spPr/>
        <p:txBody>
          <a:bodyPr/>
          <a:lstStyle/>
          <a:p>
            <a:endParaRPr lang="zh-CN" altLang="en-US"/>
          </a:p>
        </p:txBody>
      </p:sp>
      <p:sp>
        <p:nvSpPr>
          <p:cNvPr id="4" name="文本占位符 3"/>
          <p:cNvSpPr>
            <a:spLocks noGrp="1"/>
          </p:cNvSpPr>
          <p:nvPr>
            <p:ph type="body" sz="quarter" idx="15"/>
          </p:nvPr>
        </p:nvSpPr>
        <p:spPr/>
        <p:txBody>
          <a:bodyPr/>
          <a:lstStyle/>
          <a:p>
            <a:endParaRPr lang="zh-CN" altLang="en-US"/>
          </a:p>
        </p:txBody>
      </p:sp>
      <p:sp>
        <p:nvSpPr>
          <p:cNvPr id="5" name="文本占位符 4"/>
          <p:cNvSpPr>
            <a:spLocks noGrp="1"/>
          </p:cNvSpPr>
          <p:nvPr>
            <p:ph type="body" sz="quarter" idx="16"/>
          </p:nvPr>
        </p:nvSpPr>
        <p:spPr>
          <a:xfrm>
            <a:off x="7472516" y="1238665"/>
            <a:ext cx="4134490" cy="3382496"/>
          </a:xfrm>
        </p:spPr>
        <p:txBody>
          <a:bodyPr/>
          <a:lstStyle/>
          <a:p>
            <a:r>
              <a:rPr lang="zh-CN" altLang="en-US" sz="2000" b="0" i="0" dirty="0">
                <a:solidFill>
                  <a:srgbClr val="0D0D0D"/>
                </a:solidFill>
                <a:effectLst/>
                <a:highlight>
                  <a:srgbClr val="FFFFFF"/>
                </a:highlight>
                <a:latin typeface="Söhne"/>
              </a:rPr>
              <a:t>中国国际海运集装箱</a:t>
            </a:r>
            <a:r>
              <a:rPr lang="en-US" altLang="zh-CN" sz="2000" b="0" i="0" dirty="0">
                <a:solidFill>
                  <a:srgbClr val="0D0D0D"/>
                </a:solidFill>
                <a:effectLst/>
                <a:highlight>
                  <a:srgbClr val="FFFFFF"/>
                </a:highlight>
                <a:latin typeface="Söhne"/>
              </a:rPr>
              <a:t>(</a:t>
            </a:r>
            <a:r>
              <a:rPr lang="zh-CN" altLang="en-US" sz="2000" b="0" i="0" dirty="0">
                <a:solidFill>
                  <a:srgbClr val="0D0D0D"/>
                </a:solidFill>
                <a:effectLst/>
                <a:highlight>
                  <a:srgbClr val="FFFFFF"/>
                </a:highlight>
                <a:latin typeface="Söhne"/>
              </a:rPr>
              <a:t>集团</a:t>
            </a:r>
            <a:r>
              <a:rPr lang="en-US" altLang="zh-CN" sz="2000" b="0" i="0" dirty="0">
                <a:solidFill>
                  <a:srgbClr val="0D0D0D"/>
                </a:solidFill>
                <a:effectLst/>
                <a:highlight>
                  <a:srgbClr val="FFFFFF"/>
                </a:highlight>
                <a:latin typeface="Söhne"/>
              </a:rPr>
              <a:t>)</a:t>
            </a:r>
            <a:r>
              <a:rPr lang="zh-CN" altLang="en-US" sz="2000" b="0" i="0" dirty="0">
                <a:solidFill>
                  <a:srgbClr val="0D0D0D"/>
                </a:solidFill>
                <a:effectLst/>
                <a:highlight>
                  <a:srgbClr val="FFFFFF"/>
                </a:highlight>
                <a:latin typeface="Söhne"/>
              </a:rPr>
              <a:t>股份有限公司（</a:t>
            </a:r>
            <a:r>
              <a:rPr lang="en-US" altLang="zh-CN" sz="2000" b="0" i="0" dirty="0">
                <a:solidFill>
                  <a:srgbClr val="0D0D0D"/>
                </a:solidFill>
                <a:effectLst/>
                <a:highlight>
                  <a:srgbClr val="FFFFFF"/>
                </a:highlight>
                <a:latin typeface="Söhne"/>
              </a:rPr>
              <a:t>CIMC</a:t>
            </a:r>
            <a:r>
              <a:rPr lang="zh-CN" altLang="en-US" sz="2000" b="0" i="0" dirty="0">
                <a:solidFill>
                  <a:srgbClr val="0D0D0D"/>
                </a:solidFill>
                <a:effectLst/>
                <a:highlight>
                  <a:srgbClr val="FFFFFF"/>
                </a:highlight>
                <a:latin typeface="Söhne"/>
              </a:rPr>
              <a:t>）是全球领先的集装箱、路桥设备和能源、化工、模块化建筑及食品设备供应商之一。</a:t>
            </a:r>
            <a:endParaRPr lang="en-US" altLang="zh-CN" sz="2000" b="0" i="0" dirty="0">
              <a:solidFill>
                <a:srgbClr val="0D0D0D"/>
              </a:solidFill>
              <a:effectLst/>
              <a:highlight>
                <a:srgbClr val="FFFFFF"/>
              </a:highlight>
              <a:latin typeface="Söhne"/>
            </a:endParaRPr>
          </a:p>
          <a:p>
            <a:endParaRPr lang="en-US" altLang="zh-CN" sz="2000" b="0" i="0" dirty="0">
              <a:solidFill>
                <a:srgbClr val="0D0D0D"/>
              </a:solidFill>
              <a:effectLst/>
              <a:highlight>
                <a:srgbClr val="FFFFFF"/>
              </a:highlight>
              <a:latin typeface="Söhne"/>
            </a:endParaRPr>
          </a:p>
          <a:p>
            <a:r>
              <a:rPr lang="en-US" altLang="zh-CN" sz="2000" b="0" i="0" dirty="0">
                <a:solidFill>
                  <a:srgbClr val="0D0D0D"/>
                </a:solidFill>
                <a:effectLst/>
                <a:highlight>
                  <a:srgbClr val="FFFFFF"/>
                </a:highlight>
                <a:latin typeface="Söhne"/>
              </a:rPr>
              <a:t>CIMC</a:t>
            </a:r>
            <a:r>
              <a:rPr lang="zh-CN" altLang="en-US" sz="2000" b="0" i="0" dirty="0">
                <a:solidFill>
                  <a:srgbClr val="0D0D0D"/>
                </a:solidFill>
                <a:effectLst/>
                <a:highlight>
                  <a:srgbClr val="FFFFFF"/>
                </a:highlight>
                <a:latin typeface="Söhne"/>
              </a:rPr>
              <a:t>成立于</a:t>
            </a:r>
            <a:r>
              <a:rPr lang="en-US" altLang="zh-CN" sz="2000" b="0" i="0" dirty="0">
                <a:solidFill>
                  <a:srgbClr val="0D0D0D"/>
                </a:solidFill>
                <a:effectLst/>
                <a:highlight>
                  <a:srgbClr val="FFFFFF"/>
                </a:highlight>
                <a:latin typeface="Söhne"/>
              </a:rPr>
              <a:t>1980</a:t>
            </a:r>
            <a:r>
              <a:rPr lang="zh-CN" altLang="en-US" sz="2000" b="0" i="0" dirty="0">
                <a:solidFill>
                  <a:srgbClr val="0D0D0D"/>
                </a:solidFill>
                <a:effectLst/>
                <a:highlight>
                  <a:srgbClr val="FFFFFF"/>
                </a:highlight>
                <a:latin typeface="Söhne"/>
              </a:rPr>
              <a:t>年，总部位于深圳，中国，旨在通过为全球客户提供高质量的物流及能源设备，支持和促进全球贸易和能源运输的发展。</a:t>
            </a:r>
            <a:endParaRPr lang="zh-CN" altLang="en-US" sz="2000" dirty="0"/>
          </a:p>
        </p:txBody>
      </p:sp>
      <p:pic>
        <p:nvPicPr>
          <p:cNvPr id="8" name="内容占位符 7">
            <a:extLst>
              <a:ext uri="{FF2B5EF4-FFF2-40B4-BE49-F238E27FC236}">
                <a16:creationId xmlns:a16="http://schemas.microsoft.com/office/drawing/2014/main" id="{6AB74CA1-93EB-D719-8E9C-0E3BC9C8731A}"/>
              </a:ext>
            </a:extLst>
          </p:cNvPr>
          <p:cNvPicPr>
            <a:picLocks noGrp="1" noChangeAspect="1"/>
          </p:cNvPicPr>
          <p:nvPr>
            <p:ph sz="quarter" idx="17"/>
          </p:nvPr>
        </p:nvPicPr>
        <p:blipFill>
          <a:blip r:embed="rId2"/>
          <a:stretch>
            <a:fillRect/>
          </a:stretch>
        </p:blipFill>
        <p:spPr>
          <a:xfrm>
            <a:off x="636639" y="1426349"/>
            <a:ext cx="6688393" cy="4483792"/>
          </a:xfrm>
        </p:spPr>
      </p:pic>
    </p:spTree>
    <p:extLst>
      <p:ext uri="{BB962C8B-B14F-4D97-AF65-F5344CB8AC3E}">
        <p14:creationId xmlns:p14="http://schemas.microsoft.com/office/powerpoint/2010/main" val="13155222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总结</a:t>
            </a:r>
          </a:p>
        </p:txBody>
      </p:sp>
      <p:sp>
        <p:nvSpPr>
          <p:cNvPr id="3" name="内容占位符 2"/>
          <p:cNvSpPr>
            <a:spLocks noGrp="1"/>
          </p:cNvSpPr>
          <p:nvPr>
            <p:ph sz="quarter" idx="13"/>
          </p:nvPr>
        </p:nvSpPr>
        <p:spPr/>
        <p:txBody>
          <a:bodyPr/>
          <a:lstStyle/>
          <a:p>
            <a:r>
              <a:rPr lang="en-US" altLang="zh-CN" dirty="0"/>
              <a:t>https://investor.cimc.com/media/rk5bd4la/cimc-results-annuouncement-for-the-ye-31-dec-2023.pdf</a:t>
            </a:r>
            <a:endParaRPr lang="zh-CN" altLang="en-US" dirty="0"/>
          </a:p>
        </p:txBody>
      </p:sp>
      <p:sp>
        <p:nvSpPr>
          <p:cNvPr id="5" name="文本占位符 4"/>
          <p:cNvSpPr>
            <a:spLocks noGrp="1"/>
          </p:cNvSpPr>
          <p:nvPr>
            <p:ph type="body" sz="quarter" idx="16"/>
          </p:nvPr>
        </p:nvSpPr>
        <p:spPr>
          <a:xfrm>
            <a:off x="584994" y="1238665"/>
            <a:ext cx="11022012" cy="4287064"/>
          </a:xfrm>
        </p:spPr>
        <p:txBody>
          <a:bodyPr/>
          <a:lstStyle/>
          <a:p>
            <a:pPr marL="342900" indent="-342900">
              <a:buFont typeface="Arial" panose="020B0604020202020204" pitchFamily="34" charset="0"/>
              <a:buChar char="•"/>
            </a:pPr>
            <a:r>
              <a:rPr lang="en-US" altLang="zh-CN" sz="2000" dirty="0"/>
              <a:t>CIMC</a:t>
            </a:r>
            <a:r>
              <a:rPr lang="zh-CN" altLang="en-US" sz="2000" dirty="0"/>
              <a:t>在香港和深圳多地上市，具有跨地区运营的实力和视野，在全球各地都有模块化建筑业务</a:t>
            </a:r>
          </a:p>
          <a:p>
            <a:pPr marL="342900" indent="-342900">
              <a:buFont typeface="Arial" panose="020B0604020202020204" pitchFamily="34" charset="0"/>
              <a:buChar char="•"/>
            </a:pPr>
            <a:r>
              <a:rPr lang="zh-CN" altLang="en-US" sz="2000" dirty="0"/>
              <a:t>服务模式：本地生产，海运组装</a:t>
            </a:r>
          </a:p>
          <a:p>
            <a:pPr marL="342900" indent="-342900">
              <a:buFont typeface="Arial" panose="020B0604020202020204" pitchFamily="34" charset="0"/>
              <a:buChar char="•"/>
            </a:pPr>
            <a:r>
              <a:rPr lang="zh-CN" altLang="en-US" sz="2000" dirty="0"/>
              <a:t>以香港地区为首，承接过多次当地政府的</a:t>
            </a:r>
            <a:r>
              <a:rPr lang="zh-CN" altLang="en-US" sz="2000" dirty="0">
                <a:solidFill>
                  <a:srgbClr val="FF0000"/>
                </a:solidFill>
              </a:rPr>
              <a:t>公办项目</a:t>
            </a:r>
            <a:r>
              <a:rPr lang="zh-CN" altLang="en-US" sz="2000" dirty="0"/>
              <a:t>，多为住宅和写字楼建设</a:t>
            </a:r>
          </a:p>
          <a:p>
            <a:pPr marL="342900" indent="-342900">
              <a:buFont typeface="Arial" panose="020B0604020202020204" pitchFamily="34" charset="0"/>
              <a:buChar char="•"/>
            </a:pPr>
            <a:r>
              <a:rPr lang="zh-CN" altLang="en-US" sz="2000" dirty="0">
                <a:solidFill>
                  <a:srgbClr val="FF0000"/>
                </a:solidFill>
              </a:rPr>
              <a:t>总营业持续萎缩</a:t>
            </a:r>
          </a:p>
          <a:p>
            <a:pPr marL="342900" indent="-342900">
              <a:buFont typeface="Arial" panose="020B0604020202020204" pitchFamily="34" charset="0"/>
              <a:buChar char="•"/>
            </a:pPr>
            <a:r>
              <a:rPr lang="zh-CN" altLang="en-US" sz="2000" dirty="0"/>
              <a:t>在欧美地区多和</a:t>
            </a:r>
            <a:r>
              <a:rPr lang="zh-CN" altLang="en-US" sz="2000" dirty="0">
                <a:solidFill>
                  <a:srgbClr val="FF0000"/>
                </a:solidFill>
              </a:rPr>
              <a:t>民营企业</a:t>
            </a:r>
            <a:r>
              <a:rPr lang="zh-CN" altLang="en-US" sz="2000" dirty="0"/>
              <a:t>合作，酒店，低层办公楼为主要业务。住宅业务有所空缺。</a:t>
            </a:r>
            <a:r>
              <a:rPr lang="zh-CN" altLang="en-US" sz="2000" dirty="0">
                <a:solidFill>
                  <a:srgbClr val="FF0000"/>
                </a:solidFill>
              </a:rPr>
              <a:t>招标型项目</a:t>
            </a:r>
            <a:r>
              <a:rPr lang="zh-CN" altLang="en-US" sz="2000" dirty="0"/>
              <a:t>为主。其多年来的海外贸易经历为他提供了高效经济的运输渠道和广泛的客源</a:t>
            </a:r>
            <a:endParaRPr lang="en-US" altLang="zh-CN" sz="2000" dirty="0"/>
          </a:p>
        </p:txBody>
      </p:sp>
    </p:spTree>
    <p:extLst>
      <p:ext uri="{BB962C8B-B14F-4D97-AF65-F5344CB8AC3E}">
        <p14:creationId xmlns:p14="http://schemas.microsoft.com/office/powerpoint/2010/main" val="34113313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CIMC</a:t>
            </a:r>
            <a:r>
              <a:rPr lang="zh-CN" altLang="en-US" dirty="0"/>
              <a:t>全球业务及运营布局</a:t>
            </a:r>
          </a:p>
        </p:txBody>
      </p:sp>
      <p:sp>
        <p:nvSpPr>
          <p:cNvPr id="3" name="内容占位符 2"/>
          <p:cNvSpPr>
            <a:spLocks noGrp="1"/>
          </p:cNvSpPr>
          <p:nvPr>
            <p:ph sz="quarter" idx="13"/>
          </p:nvPr>
        </p:nvSpPr>
        <p:spPr/>
        <p:txBody>
          <a:bodyPr/>
          <a:lstStyle/>
          <a:p>
            <a:endParaRPr lang="zh-CN" altLang="en-US"/>
          </a:p>
        </p:txBody>
      </p:sp>
      <p:sp>
        <p:nvSpPr>
          <p:cNvPr id="4" name="文本占位符 3"/>
          <p:cNvSpPr>
            <a:spLocks noGrp="1"/>
          </p:cNvSpPr>
          <p:nvPr>
            <p:ph type="body" sz="quarter" idx="15"/>
          </p:nvPr>
        </p:nvSpPr>
        <p:spPr/>
        <p:txBody>
          <a:bodyPr/>
          <a:lstStyle/>
          <a:p>
            <a:endParaRPr lang="zh-CN" altLang="en-US"/>
          </a:p>
        </p:txBody>
      </p:sp>
      <p:pic>
        <p:nvPicPr>
          <p:cNvPr id="12" name="内容占位符 11">
            <a:extLst>
              <a:ext uri="{FF2B5EF4-FFF2-40B4-BE49-F238E27FC236}">
                <a16:creationId xmlns:a16="http://schemas.microsoft.com/office/drawing/2014/main" id="{A2D42EF6-46D4-F9DB-5503-B78FFC5DEF1B}"/>
              </a:ext>
            </a:extLst>
          </p:cNvPr>
          <p:cNvPicPr>
            <a:picLocks noGrp="1" noChangeAspect="1"/>
          </p:cNvPicPr>
          <p:nvPr>
            <p:ph sz="quarter" idx="17"/>
          </p:nvPr>
        </p:nvPicPr>
        <p:blipFill rotWithShape="1">
          <a:blip r:embed="rId2"/>
          <a:srcRect t="1936"/>
          <a:stretch/>
        </p:blipFill>
        <p:spPr>
          <a:xfrm>
            <a:off x="584994" y="1327355"/>
            <a:ext cx="10686323" cy="4493750"/>
          </a:xfrm>
        </p:spPr>
      </p:pic>
    </p:spTree>
    <p:extLst>
      <p:ext uri="{BB962C8B-B14F-4D97-AF65-F5344CB8AC3E}">
        <p14:creationId xmlns:p14="http://schemas.microsoft.com/office/powerpoint/2010/main" val="25188686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2023</a:t>
            </a:r>
            <a:r>
              <a:rPr lang="zh-CN" altLang="en-US" dirty="0"/>
              <a:t>的年报中关于模块化建筑的信息</a:t>
            </a:r>
          </a:p>
        </p:txBody>
      </p:sp>
      <p:sp>
        <p:nvSpPr>
          <p:cNvPr id="3" name="内容占位符 2"/>
          <p:cNvSpPr>
            <a:spLocks noGrp="1"/>
          </p:cNvSpPr>
          <p:nvPr>
            <p:ph sz="quarter" idx="13"/>
          </p:nvPr>
        </p:nvSpPr>
        <p:spPr/>
        <p:txBody>
          <a:bodyPr>
            <a:normAutofit fontScale="77500" lnSpcReduction="20000"/>
          </a:bodyPr>
          <a:lstStyle/>
          <a:p>
            <a:r>
              <a:rPr lang="en-US" altLang="zh-CN" dirty="0">
                <a:hlinkClick r:id="rId2"/>
              </a:rPr>
              <a:t>https://investor.cimc.com/media/rk5bd4la/cimc-results-annuouncement-for-the-ye-31-dec-2023.pdf</a:t>
            </a:r>
            <a:endParaRPr lang="en-US" altLang="zh-CN" dirty="0"/>
          </a:p>
          <a:p>
            <a:r>
              <a:rPr lang="en-US" altLang="zh-CN" dirty="0">
                <a:hlinkClick r:id="rId3"/>
              </a:rPr>
              <a:t>https://www.uibim.com/321271.html</a:t>
            </a:r>
            <a:endParaRPr lang="en-US" altLang="zh-CN" dirty="0"/>
          </a:p>
          <a:p>
            <a:endParaRPr lang="zh-CN" altLang="en-US" dirty="0"/>
          </a:p>
        </p:txBody>
      </p:sp>
      <p:sp>
        <p:nvSpPr>
          <p:cNvPr id="5" name="文本占位符 4"/>
          <p:cNvSpPr>
            <a:spLocks noGrp="1"/>
          </p:cNvSpPr>
          <p:nvPr>
            <p:ph type="body" sz="quarter" idx="16"/>
          </p:nvPr>
        </p:nvSpPr>
        <p:spPr>
          <a:xfrm>
            <a:off x="584994" y="1238665"/>
            <a:ext cx="11022012" cy="4287064"/>
          </a:xfrm>
        </p:spPr>
        <p:txBody>
          <a:bodyPr/>
          <a:lstStyle/>
          <a:p>
            <a:pPr marL="342900" indent="-342900">
              <a:buFont typeface="Arial" panose="020B0604020202020204" pitchFamily="34" charset="0"/>
              <a:buChar char="•"/>
            </a:pPr>
            <a:r>
              <a:rPr lang="zh-CN" altLang="en-US" sz="2000" dirty="0"/>
              <a:t>在运输成本降低的背景下，模块化建筑和组装式钢结构这两大工业化建筑系统取得了突破和显著增长。</a:t>
            </a:r>
          </a:p>
          <a:p>
            <a:pPr marL="342900" indent="-342900">
              <a:buFont typeface="Arial" panose="020B0604020202020204" pitchFamily="34" charset="0"/>
              <a:buChar char="•"/>
            </a:pPr>
            <a:r>
              <a:rPr lang="zh-CN" altLang="en-US" sz="2000" dirty="0"/>
              <a:t>模块化建筑业务在国际市场取得更大突破，香港市场的合同价值达到</a:t>
            </a:r>
            <a:r>
              <a:rPr lang="en-US" altLang="zh-CN" sz="2000" dirty="0"/>
              <a:t>3</a:t>
            </a:r>
            <a:r>
              <a:rPr lang="zh-CN" altLang="en-US" sz="2000" dirty="0"/>
              <a:t>亿元人民币，马来西亚和其他新兴市场的合同价值达到</a:t>
            </a:r>
            <a:r>
              <a:rPr lang="en-US" altLang="zh-CN" sz="2000" dirty="0"/>
              <a:t>2</a:t>
            </a:r>
            <a:r>
              <a:rPr lang="zh-CN" altLang="en-US" sz="2000" dirty="0"/>
              <a:t>亿美元。</a:t>
            </a:r>
          </a:p>
          <a:p>
            <a:pPr marL="342900" indent="-342900">
              <a:buFont typeface="Arial" panose="020B0604020202020204" pitchFamily="34" charset="0"/>
              <a:buChar char="•"/>
            </a:pPr>
            <a:r>
              <a:rPr lang="zh-CN" altLang="en-US" sz="2000" dirty="0"/>
              <a:t>重大项目如马来西亚</a:t>
            </a:r>
            <a:r>
              <a:rPr lang="en-US" altLang="zh-CN" sz="2000" dirty="0"/>
              <a:t>K2</a:t>
            </a:r>
            <a:r>
              <a:rPr lang="zh-CN" altLang="en-US" sz="2000" dirty="0"/>
              <a:t>数据中心项目、香港立法会综合大楼、破业道临时房屋和启德沐安街临时房屋有序推进，产品技术和质量受到客户高度认可。</a:t>
            </a:r>
          </a:p>
          <a:p>
            <a:pPr marL="342900" indent="-342900">
              <a:buFont typeface="Arial" panose="020B0604020202020204" pitchFamily="34" charset="0"/>
              <a:buChar char="•"/>
            </a:pPr>
            <a:r>
              <a:rPr lang="zh-CN" altLang="en-US" sz="2000" dirty="0"/>
              <a:t>组装式钢结构业务的技术体系逐渐完善，太仓人才公寓被认定为</a:t>
            </a:r>
            <a:r>
              <a:rPr lang="en-US" altLang="zh-CN" sz="2000" dirty="0"/>
              <a:t>2023</a:t>
            </a:r>
            <a:r>
              <a:rPr lang="zh-CN" altLang="en-US" sz="2000" dirty="0"/>
              <a:t>年省级建筑产业现代化示范工程。</a:t>
            </a:r>
          </a:p>
        </p:txBody>
      </p:sp>
    </p:spTree>
    <p:extLst>
      <p:ext uri="{BB962C8B-B14F-4D97-AF65-F5344CB8AC3E}">
        <p14:creationId xmlns:p14="http://schemas.microsoft.com/office/powerpoint/2010/main" val="20024871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zh-CN" altLang="en-US" b="1" i="0" dirty="0">
                <a:solidFill>
                  <a:srgbClr val="3D3D3D"/>
                </a:solidFill>
                <a:effectLst/>
                <a:highlight>
                  <a:srgbClr val="FFFFFF"/>
                </a:highlight>
                <a:latin typeface="arial" panose="020B0604020202020204" pitchFamily="34" charset="0"/>
              </a:rPr>
              <a:t>雄安项目</a:t>
            </a:r>
          </a:p>
        </p:txBody>
      </p:sp>
      <p:sp>
        <p:nvSpPr>
          <p:cNvPr id="3" name="内容占位符 2"/>
          <p:cNvSpPr>
            <a:spLocks noGrp="1"/>
          </p:cNvSpPr>
          <p:nvPr>
            <p:ph sz="quarter" idx="13"/>
          </p:nvPr>
        </p:nvSpPr>
        <p:spPr/>
        <p:txBody>
          <a:bodyPr/>
          <a:lstStyle/>
          <a:p>
            <a:r>
              <a:rPr lang="en-US" altLang="zh-CN" dirty="0"/>
              <a:t>https://investor.cimc.com/media/rk5bd4la/cimc-results-annuouncement-for-the-ye-31-dec-2023.pdf</a:t>
            </a:r>
            <a:endParaRPr lang="zh-CN" altLang="en-US" dirty="0"/>
          </a:p>
        </p:txBody>
      </p:sp>
      <p:sp>
        <p:nvSpPr>
          <p:cNvPr id="4" name="文本占位符 3"/>
          <p:cNvSpPr>
            <a:spLocks noGrp="1"/>
          </p:cNvSpPr>
          <p:nvPr>
            <p:ph type="body" sz="quarter" idx="15"/>
          </p:nvPr>
        </p:nvSpPr>
        <p:spPr/>
        <p:txBody>
          <a:bodyPr/>
          <a:lstStyle/>
          <a:p>
            <a:endParaRPr lang="zh-CN" altLang="en-US"/>
          </a:p>
        </p:txBody>
      </p:sp>
      <p:sp>
        <p:nvSpPr>
          <p:cNvPr id="5" name="文本框 4">
            <a:extLst>
              <a:ext uri="{FF2B5EF4-FFF2-40B4-BE49-F238E27FC236}">
                <a16:creationId xmlns:a16="http://schemas.microsoft.com/office/drawing/2014/main" id="{06816DD2-6DE8-780A-92D6-1FDD8F58CC48}"/>
              </a:ext>
            </a:extLst>
          </p:cNvPr>
          <p:cNvSpPr txBox="1"/>
          <p:nvPr/>
        </p:nvSpPr>
        <p:spPr>
          <a:xfrm>
            <a:off x="701040" y="1089386"/>
            <a:ext cx="10749280" cy="3970318"/>
          </a:xfrm>
          <a:prstGeom prst="rect">
            <a:avLst/>
          </a:prstGeom>
          <a:noFill/>
        </p:spPr>
        <p:txBody>
          <a:bodyPr wrap="square" rtlCol="0">
            <a:spAutoFit/>
          </a:bodyPr>
          <a:lstStyle/>
          <a:p>
            <a:r>
              <a:rPr lang="en-US" altLang="zh-CN" b="0" i="0" dirty="0">
                <a:solidFill>
                  <a:srgbClr val="3D3D3D"/>
                </a:solidFill>
                <a:effectLst/>
                <a:highlight>
                  <a:srgbClr val="FFFFFF"/>
                </a:highlight>
                <a:latin typeface="arial" panose="020B0604020202020204" pitchFamily="34" charset="0"/>
              </a:rPr>
              <a:t>2017</a:t>
            </a:r>
            <a:r>
              <a:rPr lang="zh-CN" altLang="en-US" b="0" i="0" dirty="0">
                <a:solidFill>
                  <a:srgbClr val="3D3D3D"/>
                </a:solidFill>
                <a:effectLst/>
                <a:highlight>
                  <a:srgbClr val="FFFFFF"/>
                </a:highlight>
                <a:latin typeface="宋体" panose="02010600030101010101" pitchFamily="2" charset="-122"/>
                <a:ea typeface="宋体" panose="02010600030101010101" pitchFamily="2" charset="-122"/>
              </a:rPr>
              <a:t>年</a:t>
            </a:r>
            <a:r>
              <a:rPr lang="en-US" altLang="zh-CN" b="0" i="0" dirty="0">
                <a:solidFill>
                  <a:srgbClr val="3D3D3D"/>
                </a:solidFill>
                <a:effectLst/>
                <a:highlight>
                  <a:srgbClr val="FFFFFF"/>
                </a:highlight>
                <a:latin typeface="arial" panose="020B0604020202020204" pitchFamily="34" charset="0"/>
              </a:rPr>
              <a:t>12</a:t>
            </a:r>
            <a:r>
              <a:rPr lang="zh-CN" altLang="en-US" b="0" i="0" dirty="0">
                <a:solidFill>
                  <a:srgbClr val="3D3D3D"/>
                </a:solidFill>
                <a:effectLst/>
                <a:highlight>
                  <a:srgbClr val="FFFFFF"/>
                </a:highlight>
                <a:latin typeface="宋体" panose="02010600030101010101" pitchFamily="2" charset="-122"/>
                <a:ea typeface="宋体" panose="02010600030101010101" pitchFamily="2" charset="-122"/>
              </a:rPr>
              <a:t>月</a:t>
            </a:r>
            <a:r>
              <a:rPr lang="en-US" altLang="zh-CN" b="0" i="0" dirty="0">
                <a:solidFill>
                  <a:srgbClr val="3D3D3D"/>
                </a:solidFill>
                <a:effectLst/>
                <a:highlight>
                  <a:srgbClr val="FFFFFF"/>
                </a:highlight>
                <a:latin typeface="arial" panose="020B0604020202020204" pitchFamily="34" charset="0"/>
              </a:rPr>
              <a:t>12</a:t>
            </a:r>
            <a:r>
              <a:rPr lang="zh-CN" altLang="en-US" b="0" i="0" dirty="0">
                <a:solidFill>
                  <a:srgbClr val="3D3D3D"/>
                </a:solidFill>
                <a:effectLst/>
                <a:highlight>
                  <a:srgbClr val="FFFFFF"/>
                </a:highlight>
                <a:latin typeface="宋体" panose="02010600030101010101" pitchFamily="2" charset="-122"/>
                <a:ea typeface="宋体" panose="02010600030101010101" pitchFamily="2" charset="-122"/>
              </a:rPr>
              <a:t>日，中集模块化与中建三局正式签约，为雄安市民服务中心项目企业办公区提供</a:t>
            </a:r>
            <a:r>
              <a:rPr lang="en-US" altLang="zh-CN" b="0" i="0" dirty="0">
                <a:solidFill>
                  <a:srgbClr val="3D3D3D"/>
                </a:solidFill>
                <a:effectLst/>
                <a:highlight>
                  <a:srgbClr val="FFFFFF"/>
                </a:highlight>
                <a:latin typeface="arial" panose="020B0604020202020204" pitchFamily="34" charset="0"/>
              </a:rPr>
              <a:t>A</a:t>
            </a:r>
            <a:r>
              <a:rPr lang="zh-CN" altLang="en-US" b="0" i="0" dirty="0">
                <a:solidFill>
                  <a:srgbClr val="3D3D3D"/>
                </a:solidFill>
                <a:effectLst/>
                <a:highlight>
                  <a:srgbClr val="FFFFFF"/>
                </a:highlight>
                <a:latin typeface="宋体" panose="02010600030101010101" pitchFamily="2" charset="-122"/>
                <a:ea typeface="宋体" panose="02010600030101010101" pitchFamily="2" charset="-122"/>
              </a:rPr>
              <a:t>、</a:t>
            </a:r>
            <a:r>
              <a:rPr lang="en-US" altLang="zh-CN" b="0" i="0" dirty="0">
                <a:solidFill>
                  <a:srgbClr val="3D3D3D"/>
                </a:solidFill>
                <a:effectLst/>
                <a:highlight>
                  <a:srgbClr val="FFFFFF"/>
                </a:highlight>
                <a:latin typeface="arial" panose="020B0604020202020204" pitchFamily="34" charset="0"/>
              </a:rPr>
              <a:t>B</a:t>
            </a:r>
            <a:r>
              <a:rPr lang="zh-CN" altLang="en-US" b="0" i="0" dirty="0">
                <a:solidFill>
                  <a:srgbClr val="3D3D3D"/>
                </a:solidFill>
                <a:effectLst/>
                <a:highlight>
                  <a:srgbClr val="FFFFFF"/>
                </a:highlight>
                <a:latin typeface="宋体" panose="02010600030101010101" pitchFamily="2" charset="-122"/>
                <a:ea typeface="宋体" panose="02010600030101010101" pitchFamily="2" charset="-122"/>
              </a:rPr>
              <a:t>、</a:t>
            </a:r>
            <a:r>
              <a:rPr lang="en-US" altLang="zh-CN" b="0" i="0" dirty="0">
                <a:solidFill>
                  <a:srgbClr val="3D3D3D"/>
                </a:solidFill>
                <a:effectLst/>
                <a:highlight>
                  <a:srgbClr val="FFFFFF"/>
                </a:highlight>
                <a:latin typeface="arial" panose="020B0604020202020204" pitchFamily="34" charset="0"/>
              </a:rPr>
              <a:t>C</a:t>
            </a:r>
            <a:r>
              <a:rPr lang="zh-CN" altLang="en-US" b="0" i="0" dirty="0">
                <a:solidFill>
                  <a:srgbClr val="3D3D3D"/>
                </a:solidFill>
                <a:effectLst/>
                <a:highlight>
                  <a:srgbClr val="FFFFFF"/>
                </a:highlight>
                <a:latin typeface="宋体" panose="02010600030101010101" pitchFamily="2" charset="-122"/>
                <a:ea typeface="宋体" panose="02010600030101010101" pitchFamily="2" charset="-122"/>
              </a:rPr>
              <a:t>、</a:t>
            </a:r>
            <a:r>
              <a:rPr lang="en-US" altLang="zh-CN" b="0" i="0" dirty="0">
                <a:solidFill>
                  <a:srgbClr val="3D3D3D"/>
                </a:solidFill>
                <a:effectLst/>
                <a:highlight>
                  <a:srgbClr val="FFFFFF"/>
                </a:highlight>
                <a:latin typeface="arial" panose="020B0604020202020204" pitchFamily="34" charset="0"/>
              </a:rPr>
              <a:t>D</a:t>
            </a:r>
            <a:r>
              <a:rPr lang="zh-CN" altLang="en-US" b="0" i="0" dirty="0">
                <a:solidFill>
                  <a:srgbClr val="3D3D3D"/>
                </a:solidFill>
                <a:effectLst/>
                <a:highlight>
                  <a:srgbClr val="FFFFFF"/>
                </a:highlight>
                <a:latin typeface="宋体" panose="02010600030101010101" pitchFamily="2" charset="-122"/>
                <a:ea typeface="宋体" panose="02010600030101010101" pitchFamily="2" charset="-122"/>
              </a:rPr>
              <a:t>、</a:t>
            </a:r>
            <a:r>
              <a:rPr lang="en-US" altLang="zh-CN" b="0" i="0" dirty="0">
                <a:solidFill>
                  <a:srgbClr val="3D3D3D"/>
                </a:solidFill>
                <a:effectLst/>
                <a:highlight>
                  <a:srgbClr val="FFFFFF"/>
                </a:highlight>
                <a:latin typeface="arial" panose="020B0604020202020204" pitchFamily="34" charset="0"/>
              </a:rPr>
              <a:t>E</a:t>
            </a:r>
            <a:r>
              <a:rPr lang="zh-CN" altLang="en-US" b="0" i="0" dirty="0">
                <a:solidFill>
                  <a:srgbClr val="3D3D3D"/>
                </a:solidFill>
                <a:effectLst/>
                <a:highlight>
                  <a:srgbClr val="FFFFFF"/>
                </a:highlight>
                <a:latin typeface="宋体" panose="02010600030101010101" pitchFamily="2" charset="-122"/>
                <a:ea typeface="宋体" panose="02010600030101010101" pitchFamily="2" charset="-122"/>
              </a:rPr>
              <a:t>、</a:t>
            </a:r>
            <a:r>
              <a:rPr lang="en-US" altLang="zh-CN" b="0" i="0" dirty="0">
                <a:solidFill>
                  <a:srgbClr val="3D3D3D"/>
                </a:solidFill>
                <a:effectLst/>
                <a:highlight>
                  <a:srgbClr val="FFFFFF"/>
                </a:highlight>
                <a:latin typeface="arial" panose="020B0604020202020204" pitchFamily="34" charset="0"/>
              </a:rPr>
              <a:t>F</a:t>
            </a:r>
            <a:r>
              <a:rPr lang="zh-CN" altLang="en-US" b="0" i="0" dirty="0">
                <a:solidFill>
                  <a:srgbClr val="3D3D3D"/>
                </a:solidFill>
                <a:effectLst/>
                <a:highlight>
                  <a:srgbClr val="FFFFFF"/>
                </a:highlight>
                <a:latin typeface="宋体" panose="02010600030101010101" pitchFamily="2" charset="-122"/>
                <a:ea typeface="宋体" panose="02010600030101010101" pitchFamily="2" charset="-122"/>
              </a:rPr>
              <a:t>栋，共有</a:t>
            </a:r>
            <a:r>
              <a:rPr lang="en-US" altLang="zh-CN" b="0" i="0" dirty="0">
                <a:solidFill>
                  <a:srgbClr val="3D3D3D"/>
                </a:solidFill>
                <a:effectLst/>
                <a:highlight>
                  <a:srgbClr val="FFFFFF"/>
                </a:highlight>
                <a:latin typeface="arial" panose="020B0604020202020204" pitchFamily="34" charset="0"/>
              </a:rPr>
              <a:t>5</a:t>
            </a:r>
            <a:r>
              <a:rPr lang="zh-CN" altLang="en-US" b="0" i="0" dirty="0">
                <a:solidFill>
                  <a:srgbClr val="3D3D3D"/>
                </a:solidFill>
                <a:effectLst/>
                <a:highlight>
                  <a:srgbClr val="FFFFFF"/>
                </a:highlight>
                <a:latin typeface="宋体" panose="02010600030101010101" pitchFamily="2" charset="-122"/>
                <a:ea typeface="宋体" panose="02010600030101010101" pitchFamily="2" charset="-122"/>
              </a:rPr>
              <a:t>栋办公楼和</a:t>
            </a:r>
            <a:r>
              <a:rPr lang="en-US" altLang="zh-CN" b="0" i="0" dirty="0">
                <a:solidFill>
                  <a:srgbClr val="3D3D3D"/>
                </a:solidFill>
                <a:effectLst/>
                <a:highlight>
                  <a:srgbClr val="FFFFFF"/>
                </a:highlight>
                <a:latin typeface="arial" panose="020B0604020202020204" pitchFamily="34" charset="0"/>
              </a:rPr>
              <a:t>1</a:t>
            </a:r>
            <a:r>
              <a:rPr lang="zh-CN" altLang="en-US" b="0" i="0" dirty="0">
                <a:solidFill>
                  <a:srgbClr val="3D3D3D"/>
                </a:solidFill>
                <a:effectLst/>
                <a:highlight>
                  <a:srgbClr val="FFFFFF"/>
                </a:highlight>
                <a:latin typeface="宋体" panose="02010600030101010101" pitchFamily="2" charset="-122"/>
                <a:ea typeface="宋体" panose="02010600030101010101" pitchFamily="2" charset="-122"/>
              </a:rPr>
              <a:t>栋酒店式公寓</a:t>
            </a:r>
            <a:endParaRPr lang="en-US" altLang="zh-CN" b="0" i="0" dirty="0">
              <a:solidFill>
                <a:srgbClr val="3D3D3D"/>
              </a:solidFill>
              <a:effectLst/>
              <a:highlight>
                <a:srgbClr val="FFFFFF"/>
              </a:highlight>
              <a:latin typeface="宋体" panose="02010600030101010101" pitchFamily="2" charset="-122"/>
              <a:ea typeface="宋体" panose="02010600030101010101" pitchFamily="2" charset="-122"/>
            </a:endParaRPr>
          </a:p>
          <a:p>
            <a:pPr marL="285750" indent="-285750">
              <a:buFont typeface="Arial" panose="020B0604020202020204" pitchFamily="34" charset="0"/>
              <a:buChar char="•"/>
            </a:pPr>
            <a:r>
              <a:rPr lang="zh-CN" altLang="en-US" dirty="0">
                <a:solidFill>
                  <a:srgbClr val="3D3D3D"/>
                </a:solidFill>
                <a:highlight>
                  <a:srgbClr val="FFFFFF"/>
                </a:highlight>
                <a:latin typeface="宋体" panose="02010600030101010101" pitchFamily="2" charset="-122"/>
                <a:ea typeface="宋体" panose="02010600030101010101" pitchFamily="2" charset="-122"/>
              </a:rPr>
              <a:t>面积  </a:t>
            </a:r>
            <a:r>
              <a:rPr lang="en-US" altLang="zh-CN" b="0" i="0" dirty="0">
                <a:solidFill>
                  <a:srgbClr val="3D3D3D"/>
                </a:solidFill>
                <a:effectLst/>
                <a:highlight>
                  <a:srgbClr val="FFFFFF"/>
                </a:highlight>
                <a:latin typeface="arial" panose="020B0604020202020204" pitchFamily="34" charset="0"/>
              </a:rPr>
              <a:t>2.75</a:t>
            </a:r>
            <a:r>
              <a:rPr lang="zh-CN" altLang="en-US" b="0" i="0" dirty="0">
                <a:solidFill>
                  <a:srgbClr val="3D3D3D"/>
                </a:solidFill>
                <a:effectLst/>
                <a:highlight>
                  <a:srgbClr val="FFFFFF"/>
                </a:highlight>
                <a:latin typeface="宋体" panose="02010600030101010101" pitchFamily="2" charset="-122"/>
                <a:ea typeface="宋体" panose="02010600030101010101" pitchFamily="2" charset="-122"/>
              </a:rPr>
              <a:t>万平方米，</a:t>
            </a:r>
            <a:endParaRPr lang="en-US" altLang="zh-CN" b="0" i="0" dirty="0">
              <a:solidFill>
                <a:srgbClr val="3D3D3D"/>
              </a:solidFill>
              <a:effectLst/>
              <a:highlight>
                <a:srgbClr val="FFFFFF"/>
              </a:highlight>
              <a:latin typeface="宋体" panose="02010600030101010101" pitchFamily="2" charset="-122"/>
              <a:ea typeface="宋体" panose="02010600030101010101" pitchFamily="2" charset="-122"/>
            </a:endParaRPr>
          </a:p>
          <a:p>
            <a:pPr marL="285750" indent="-285750">
              <a:buFont typeface="Arial" panose="020B0604020202020204" pitchFamily="34" charset="0"/>
              <a:buChar char="•"/>
            </a:pPr>
            <a:r>
              <a:rPr lang="zh-CN" altLang="en-US" dirty="0">
                <a:solidFill>
                  <a:srgbClr val="3D3D3D"/>
                </a:solidFill>
                <a:highlight>
                  <a:srgbClr val="FFFFFF"/>
                </a:highlight>
                <a:latin typeface="宋体" panose="02010600030101010101" pitchFamily="2" charset="-122"/>
                <a:ea typeface="宋体" panose="02010600030101010101" pitchFamily="2" charset="-122"/>
              </a:rPr>
              <a:t>模块数  </a:t>
            </a:r>
            <a:r>
              <a:rPr lang="en-US" altLang="zh-CN" b="0" i="0" dirty="0">
                <a:solidFill>
                  <a:srgbClr val="3D3D3D"/>
                </a:solidFill>
                <a:effectLst/>
                <a:highlight>
                  <a:srgbClr val="FFFFFF"/>
                </a:highlight>
                <a:latin typeface="arial" panose="020B0604020202020204" pitchFamily="34" charset="0"/>
              </a:rPr>
              <a:t>593</a:t>
            </a:r>
            <a:r>
              <a:rPr lang="zh-CN" altLang="en-US" b="0" i="0" dirty="0">
                <a:solidFill>
                  <a:srgbClr val="3D3D3D"/>
                </a:solidFill>
                <a:effectLst/>
                <a:highlight>
                  <a:srgbClr val="FFFFFF"/>
                </a:highlight>
                <a:latin typeface="宋体" panose="02010600030101010101" pitchFamily="2" charset="-122"/>
                <a:ea typeface="宋体" panose="02010600030101010101" pitchFamily="2" charset="-122"/>
              </a:rPr>
              <a:t>个模块。</a:t>
            </a:r>
            <a:endParaRPr lang="en-US" altLang="zh-CN" b="0" i="0" dirty="0">
              <a:solidFill>
                <a:srgbClr val="3D3D3D"/>
              </a:solidFill>
              <a:effectLst/>
              <a:highlight>
                <a:srgbClr val="FFFFFF"/>
              </a:highlight>
              <a:latin typeface="宋体" panose="02010600030101010101" pitchFamily="2" charset="-122"/>
              <a:ea typeface="宋体" panose="02010600030101010101" pitchFamily="2" charset="-122"/>
            </a:endParaRPr>
          </a:p>
          <a:p>
            <a:endParaRPr lang="en-US" altLang="zh-CN" dirty="0"/>
          </a:p>
          <a:p>
            <a:pPr>
              <a:buFont typeface="Arial" panose="020B0604020202020204" pitchFamily="34" charset="0"/>
              <a:buChar char="•"/>
            </a:pPr>
            <a:r>
              <a:rPr lang="zh-CN" altLang="en-US" dirty="0"/>
              <a:t>中集模块化公司在</a:t>
            </a:r>
            <a:r>
              <a:rPr lang="en-US" altLang="zh-CN" dirty="0"/>
              <a:t>70</a:t>
            </a:r>
            <a:r>
              <a:rPr lang="zh-CN" altLang="en-US" dirty="0"/>
              <a:t>天合同期内高效完成了设计和生产。</a:t>
            </a:r>
          </a:p>
          <a:p>
            <a:pPr marL="742950" lvl="1" indent="-285750">
              <a:buFont typeface="Arial" panose="020B0604020202020204" pitchFamily="34" charset="0"/>
              <a:buChar char="•"/>
            </a:pPr>
            <a:r>
              <a:rPr lang="zh-CN" altLang="en-US" dirty="0"/>
              <a:t>一个月内完成了</a:t>
            </a:r>
            <a:r>
              <a:rPr lang="en-US" altLang="zh-CN" dirty="0"/>
              <a:t>4</a:t>
            </a:r>
            <a:r>
              <a:rPr lang="zh-CN" altLang="en-US" dirty="0"/>
              <a:t>万多张设计图纸</a:t>
            </a:r>
          </a:p>
          <a:p>
            <a:pPr marL="742950" lvl="1" indent="-285750">
              <a:buFont typeface="Arial" panose="020B0604020202020204" pitchFamily="34" charset="0"/>
              <a:buChar char="•"/>
            </a:pPr>
            <a:r>
              <a:rPr lang="zh-CN" altLang="en-US" dirty="0"/>
              <a:t>生产基地海陆两路运输模块到雄安现场</a:t>
            </a:r>
            <a:endParaRPr lang="en-US" altLang="zh-CN" dirty="0"/>
          </a:p>
          <a:p>
            <a:pPr marL="742950" lvl="1" indent="-285750">
              <a:buFont typeface="Arial" panose="020B0604020202020204" pitchFamily="34" charset="0"/>
              <a:buChar char="•"/>
            </a:pPr>
            <a:endParaRPr lang="zh-CN" altLang="en-US" dirty="0"/>
          </a:p>
          <a:p>
            <a:pPr>
              <a:buFont typeface="Arial" panose="020B0604020202020204" pitchFamily="34" charset="0"/>
              <a:buChar char="•"/>
            </a:pPr>
            <a:r>
              <a:rPr lang="zh-CN" altLang="en-US" dirty="0"/>
              <a:t>施工效率极高</a:t>
            </a:r>
            <a:r>
              <a:rPr lang="en-US" altLang="zh-CN" dirty="0"/>
              <a:t>,</a:t>
            </a:r>
            <a:r>
              <a:rPr lang="zh-CN" altLang="en-US" dirty="0"/>
              <a:t>创造纪录。</a:t>
            </a:r>
          </a:p>
          <a:p>
            <a:pPr marL="742950" lvl="1" indent="-285750">
              <a:buFont typeface="Arial" panose="020B0604020202020204" pitchFamily="34" charset="0"/>
              <a:buChar char="•"/>
            </a:pPr>
            <a:r>
              <a:rPr lang="en-US" altLang="zh-CN" dirty="0"/>
              <a:t>45</a:t>
            </a:r>
            <a:r>
              <a:rPr lang="zh-CN" altLang="en-US" dirty="0"/>
              <a:t>天完成</a:t>
            </a:r>
            <a:r>
              <a:rPr lang="en-US" altLang="zh-CN" dirty="0"/>
              <a:t>593</a:t>
            </a:r>
            <a:r>
              <a:rPr lang="zh-CN" altLang="en-US" dirty="0"/>
              <a:t>个模块生产</a:t>
            </a:r>
          </a:p>
          <a:p>
            <a:pPr marL="742950" lvl="1" indent="-285750">
              <a:buFont typeface="Arial" panose="020B0604020202020204" pitchFamily="34" charset="0"/>
              <a:buChar char="•"/>
            </a:pPr>
            <a:r>
              <a:rPr lang="zh-CN" altLang="en-US" dirty="0"/>
              <a:t>平均</a:t>
            </a:r>
            <a:r>
              <a:rPr lang="en-US" altLang="zh-CN" dirty="0"/>
              <a:t>4</a:t>
            </a:r>
            <a:r>
              <a:rPr lang="zh-CN" altLang="en-US" dirty="0"/>
              <a:t>天完成一栋楼的吊装</a:t>
            </a:r>
          </a:p>
          <a:p>
            <a:pPr marL="742950" lvl="1" indent="-285750">
              <a:buFont typeface="Arial" panose="020B0604020202020204" pitchFamily="34" charset="0"/>
              <a:buChar char="•"/>
            </a:pPr>
            <a:r>
              <a:rPr lang="en-US" altLang="zh-CN" dirty="0"/>
              <a:t>70</a:t>
            </a:r>
            <a:r>
              <a:rPr lang="zh-CN" altLang="en-US" dirty="0"/>
              <a:t>天完成</a:t>
            </a:r>
            <a:r>
              <a:rPr lang="en-US" altLang="zh-CN" dirty="0"/>
              <a:t>6</a:t>
            </a:r>
            <a:r>
              <a:rPr lang="zh-CN" altLang="en-US" dirty="0"/>
              <a:t>栋楼全部封顶</a:t>
            </a:r>
          </a:p>
          <a:p>
            <a:pPr marL="285750" indent="-285750">
              <a:buFont typeface="Arial" panose="020B0604020202020204" pitchFamily="34" charset="0"/>
              <a:buChar char="•"/>
            </a:pPr>
            <a:endParaRPr lang="zh-CN" altLang="en-US" dirty="0"/>
          </a:p>
        </p:txBody>
      </p:sp>
      <p:pic>
        <p:nvPicPr>
          <p:cNvPr id="7" name="图片 6">
            <a:extLst>
              <a:ext uri="{FF2B5EF4-FFF2-40B4-BE49-F238E27FC236}">
                <a16:creationId xmlns:a16="http://schemas.microsoft.com/office/drawing/2014/main" id="{70EF73F2-A577-72DD-4345-1BF8D2AF6BCE}"/>
              </a:ext>
            </a:extLst>
          </p:cNvPr>
          <p:cNvPicPr>
            <a:picLocks noChangeAspect="1"/>
          </p:cNvPicPr>
          <p:nvPr/>
        </p:nvPicPr>
        <p:blipFill>
          <a:blip r:embed="rId2"/>
          <a:stretch>
            <a:fillRect/>
          </a:stretch>
        </p:blipFill>
        <p:spPr>
          <a:xfrm>
            <a:off x="6801498" y="1988528"/>
            <a:ext cx="4760202" cy="3258007"/>
          </a:xfrm>
          <a:prstGeom prst="rect">
            <a:avLst/>
          </a:prstGeom>
        </p:spPr>
      </p:pic>
    </p:spTree>
    <p:extLst>
      <p:ext uri="{BB962C8B-B14F-4D97-AF65-F5344CB8AC3E}">
        <p14:creationId xmlns:p14="http://schemas.microsoft.com/office/powerpoint/2010/main" val="25546690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400" dirty="0"/>
              <a:t>香港竹蒿湾项目</a:t>
            </a:r>
            <a:endParaRPr lang="zh-CN" altLang="en-US" dirty="0"/>
          </a:p>
        </p:txBody>
      </p:sp>
      <p:sp>
        <p:nvSpPr>
          <p:cNvPr id="3" name="内容占位符 2"/>
          <p:cNvSpPr>
            <a:spLocks noGrp="1"/>
          </p:cNvSpPr>
          <p:nvPr>
            <p:ph sz="quarter" idx="13"/>
          </p:nvPr>
        </p:nvSpPr>
        <p:spPr/>
        <p:txBody>
          <a:bodyPr/>
          <a:lstStyle/>
          <a:p>
            <a:endParaRPr lang="zh-CN" altLang="en-US"/>
          </a:p>
        </p:txBody>
      </p:sp>
      <p:sp>
        <p:nvSpPr>
          <p:cNvPr id="4" name="文本占位符 3"/>
          <p:cNvSpPr>
            <a:spLocks noGrp="1"/>
          </p:cNvSpPr>
          <p:nvPr>
            <p:ph type="body" sz="quarter" idx="15"/>
          </p:nvPr>
        </p:nvSpPr>
        <p:spPr/>
        <p:txBody>
          <a:bodyPr/>
          <a:lstStyle/>
          <a:p>
            <a:endParaRPr lang="zh-CN" altLang="en-US"/>
          </a:p>
        </p:txBody>
      </p:sp>
      <p:pic>
        <p:nvPicPr>
          <p:cNvPr id="8" name="图片 7">
            <a:extLst>
              <a:ext uri="{FF2B5EF4-FFF2-40B4-BE49-F238E27FC236}">
                <a16:creationId xmlns:a16="http://schemas.microsoft.com/office/drawing/2014/main" id="{6F4430B3-D0E4-D1A6-6066-434369CF910B}"/>
              </a:ext>
            </a:extLst>
          </p:cNvPr>
          <p:cNvPicPr>
            <a:picLocks noChangeAspect="1"/>
          </p:cNvPicPr>
          <p:nvPr/>
        </p:nvPicPr>
        <p:blipFill rotWithShape="1">
          <a:blip r:embed="rId2"/>
          <a:srcRect l="8962" r="9142" b="23504"/>
          <a:stretch/>
        </p:blipFill>
        <p:spPr>
          <a:xfrm>
            <a:off x="584995" y="897747"/>
            <a:ext cx="6181566" cy="4721588"/>
          </a:xfrm>
          <a:prstGeom prst="rect">
            <a:avLst/>
          </a:prstGeom>
        </p:spPr>
      </p:pic>
      <p:sp>
        <p:nvSpPr>
          <p:cNvPr id="7" name="Rectangle 1">
            <a:extLst>
              <a:ext uri="{FF2B5EF4-FFF2-40B4-BE49-F238E27FC236}">
                <a16:creationId xmlns:a16="http://schemas.microsoft.com/office/drawing/2014/main" id="{6A69E91C-C8EC-3027-1441-C517C7C6EEB3}"/>
              </a:ext>
            </a:extLst>
          </p:cNvPr>
          <p:cNvSpPr>
            <a:spLocks noGrp="1" noChangeArrowheads="1"/>
          </p:cNvSpPr>
          <p:nvPr>
            <p:ph sz="quarter" idx="17"/>
          </p:nvPr>
        </p:nvSpPr>
        <p:spPr bwMode="auto">
          <a:xfrm>
            <a:off x="6766561" y="1291156"/>
            <a:ext cx="5295006" cy="3970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zh-CN" sz="1800" b="0" i="0" u="none" strike="noStrike" cap="none" normalizeH="0" baseline="0" dirty="0">
                <a:ln>
                  <a:noFill/>
                </a:ln>
                <a:solidFill>
                  <a:schemeClr val="tx1"/>
                </a:solidFill>
                <a:effectLst/>
                <a:latin typeface="Arial" panose="020B0604020202020204" pitchFamily="34" charset="0"/>
              </a:rPr>
              <a:t>中央援建香港的启德和竹篙湾两个永久性社区隔离治疗设施项目于6月21日全面交付香港特区政府。</a:t>
            </a:r>
            <a:endParaRPr kumimoji="0" lang="en-US" altLang="zh-CN"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zh-CN" altLang="zh-CN" sz="1800" b="0" i="0" u="none" strike="noStrike" cap="none" normalizeH="0" baseline="0" dirty="0">
                <a:ln>
                  <a:noFill/>
                </a:ln>
                <a:solidFill>
                  <a:schemeClr val="tx1"/>
                </a:solidFill>
                <a:effectLst/>
                <a:latin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zh-CN" sz="1800" b="0" i="0" u="none" strike="noStrike" cap="none" normalizeH="0" baseline="0" dirty="0">
                <a:ln>
                  <a:noFill/>
                </a:ln>
                <a:solidFill>
                  <a:schemeClr val="tx1"/>
                </a:solidFill>
                <a:effectLst/>
                <a:latin typeface="Arial" panose="020B0604020202020204" pitchFamily="34" charset="0"/>
              </a:rPr>
              <a:t>启德项目占地近11万平方米,建筑面积逾11万平方米,提供逾2700间隔离单位,超过6000张隔离床位,将成为香港收治水平最高的永久隔离设施。 </a:t>
            </a:r>
            <a:endParaRPr kumimoji="0" lang="en-US" altLang="zh-CN"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zh-CN" sz="1800" b="0" i="0" u="none" strike="noStrike" cap="none" normalizeH="0" baseline="0" dirty="0">
                <a:ln>
                  <a:noFill/>
                </a:ln>
                <a:solidFill>
                  <a:schemeClr val="tx1"/>
                </a:solidFill>
                <a:effectLst/>
                <a:latin typeface="Arial" panose="020B0604020202020204" pitchFamily="34" charset="0"/>
              </a:rPr>
              <a:t>竹篙湾项目占地约45万平方米,建筑面积27.2万平方米,分6个片区,提供逾6300个隔离单位,14000张隔离床位,规模为全港最大。 </a:t>
            </a:r>
            <a:endParaRPr kumimoji="0" lang="en-US" altLang="zh-CN"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zh-CN" sz="1800" b="0" i="0" u="none" strike="noStrike" cap="none" normalizeH="0" baseline="0" dirty="0">
                <a:ln>
                  <a:noFill/>
                </a:ln>
                <a:solidFill>
                  <a:schemeClr val="tx1"/>
                </a:solidFill>
                <a:effectLst/>
                <a:latin typeface="Arial" panose="020B0604020202020204" pitchFamily="34" charset="0"/>
              </a:rPr>
              <a:t>两个项目由中国建筑国际集团承建,2月19日开工,6月19日完工,仅用时4个月。 </a:t>
            </a:r>
          </a:p>
        </p:txBody>
      </p:sp>
    </p:spTree>
    <p:extLst>
      <p:ext uri="{BB962C8B-B14F-4D97-AF65-F5344CB8AC3E}">
        <p14:creationId xmlns:p14="http://schemas.microsoft.com/office/powerpoint/2010/main" val="25095517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400" dirty="0"/>
              <a:t>香港立法会综合大楼项目</a:t>
            </a:r>
            <a:endParaRPr lang="zh-CN" altLang="en-US" dirty="0"/>
          </a:p>
        </p:txBody>
      </p:sp>
      <p:sp>
        <p:nvSpPr>
          <p:cNvPr id="3" name="内容占位符 2"/>
          <p:cNvSpPr>
            <a:spLocks noGrp="1"/>
          </p:cNvSpPr>
          <p:nvPr>
            <p:ph sz="quarter" idx="13"/>
          </p:nvPr>
        </p:nvSpPr>
        <p:spPr/>
        <p:txBody>
          <a:bodyPr/>
          <a:lstStyle/>
          <a:p>
            <a:r>
              <a:rPr lang="en-US" altLang="zh-CN" dirty="0"/>
              <a:t>https://investor.cimc.com/media/rk5bd4la/cimc-results-annuouncement-for-the-ye-31-dec-2023.pdf</a:t>
            </a:r>
            <a:endParaRPr lang="zh-CN" altLang="en-US" dirty="0"/>
          </a:p>
        </p:txBody>
      </p:sp>
      <p:sp>
        <p:nvSpPr>
          <p:cNvPr id="4" name="文本占位符 3"/>
          <p:cNvSpPr>
            <a:spLocks noGrp="1"/>
          </p:cNvSpPr>
          <p:nvPr>
            <p:ph type="body" sz="quarter" idx="15"/>
          </p:nvPr>
        </p:nvSpPr>
        <p:spPr/>
        <p:txBody>
          <a:bodyPr/>
          <a:lstStyle/>
          <a:p>
            <a:endParaRPr lang="zh-CN" altLang="en-US"/>
          </a:p>
        </p:txBody>
      </p:sp>
      <p:pic>
        <p:nvPicPr>
          <p:cNvPr id="8" name="图片 7">
            <a:extLst>
              <a:ext uri="{FF2B5EF4-FFF2-40B4-BE49-F238E27FC236}">
                <a16:creationId xmlns:a16="http://schemas.microsoft.com/office/drawing/2014/main" id="{C541DEE4-E45F-17A4-2D88-CE29FF1389FA}"/>
              </a:ext>
            </a:extLst>
          </p:cNvPr>
          <p:cNvPicPr>
            <a:picLocks noChangeAspect="1"/>
          </p:cNvPicPr>
          <p:nvPr/>
        </p:nvPicPr>
        <p:blipFill>
          <a:blip r:embed="rId2"/>
          <a:stretch>
            <a:fillRect/>
          </a:stretch>
        </p:blipFill>
        <p:spPr>
          <a:xfrm>
            <a:off x="588963" y="841809"/>
            <a:ext cx="9675914" cy="6016191"/>
          </a:xfrm>
          <a:prstGeom prst="rect">
            <a:avLst/>
          </a:prstGeom>
        </p:spPr>
      </p:pic>
    </p:spTree>
    <p:extLst>
      <p:ext uri="{BB962C8B-B14F-4D97-AF65-F5344CB8AC3E}">
        <p14:creationId xmlns:p14="http://schemas.microsoft.com/office/powerpoint/2010/main" val="25204566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香港</a:t>
            </a:r>
            <a:r>
              <a:rPr lang="zh-TW" altLang="en-US" dirty="0"/>
              <a:t>「啟德</a:t>
            </a:r>
            <a:r>
              <a:rPr lang="en-US" altLang="zh-TW" dirty="0"/>
              <a:t>‧</a:t>
            </a:r>
            <a:r>
              <a:rPr lang="zh-TW" altLang="en-US" dirty="0"/>
              <a:t>東寓」啟德沐安街</a:t>
            </a:r>
            <a:r>
              <a:rPr lang="zh-CN" altLang="en-US" dirty="0"/>
              <a:t>项目</a:t>
            </a:r>
          </a:p>
        </p:txBody>
      </p:sp>
      <p:sp>
        <p:nvSpPr>
          <p:cNvPr id="3" name="内容占位符 2"/>
          <p:cNvSpPr>
            <a:spLocks noGrp="1"/>
          </p:cNvSpPr>
          <p:nvPr>
            <p:ph sz="quarter" idx="13"/>
          </p:nvPr>
        </p:nvSpPr>
        <p:spPr/>
        <p:txBody>
          <a:bodyPr/>
          <a:lstStyle/>
          <a:p>
            <a:r>
              <a:rPr lang="en-US" altLang="zh-CN" dirty="0"/>
              <a:t>https://investor.cimc.com/media/rk5bd4la/cimc-results-annuouncement-for-the-ye-31-dec-2023.pdf</a:t>
            </a:r>
            <a:endParaRPr lang="zh-CN" altLang="en-US" dirty="0"/>
          </a:p>
        </p:txBody>
      </p:sp>
      <p:sp>
        <p:nvSpPr>
          <p:cNvPr id="4" name="文本占位符 3"/>
          <p:cNvSpPr>
            <a:spLocks noGrp="1"/>
          </p:cNvSpPr>
          <p:nvPr>
            <p:ph type="body" sz="quarter" idx="15"/>
          </p:nvPr>
        </p:nvSpPr>
        <p:spPr/>
        <p:txBody>
          <a:bodyPr/>
          <a:lstStyle/>
          <a:p>
            <a:endParaRPr lang="zh-CN" altLang="en-US"/>
          </a:p>
        </p:txBody>
      </p:sp>
      <p:sp>
        <p:nvSpPr>
          <p:cNvPr id="5" name="文本占位符 4"/>
          <p:cNvSpPr>
            <a:spLocks noGrp="1"/>
          </p:cNvSpPr>
          <p:nvPr>
            <p:ph type="body" sz="quarter" idx="16"/>
          </p:nvPr>
        </p:nvSpPr>
        <p:spPr>
          <a:xfrm>
            <a:off x="4581831" y="955471"/>
            <a:ext cx="4321307" cy="2281083"/>
          </a:xfrm>
        </p:spPr>
        <p:txBody>
          <a:bodyPr/>
          <a:lstStyle/>
          <a:p>
            <a:r>
              <a:rPr lang="zh-CN" altLang="en-US" sz="2000" dirty="0"/>
              <a:t>工程耗时</a:t>
            </a:r>
            <a:r>
              <a:rPr lang="en-US" altLang="zh-CN" sz="2000" dirty="0"/>
              <a:t>15</a:t>
            </a:r>
            <a:r>
              <a:rPr lang="zh-CN" altLang="en-US" sz="2000" dirty="0"/>
              <a:t>个月，“沐安街”项目共</a:t>
            </a:r>
            <a:r>
              <a:rPr lang="en-US" altLang="zh-CN" sz="2000" dirty="0"/>
              <a:t>4</a:t>
            </a:r>
            <a:r>
              <a:rPr lang="zh-CN" altLang="en-US" sz="2000" dirty="0"/>
              <a:t>层，由</a:t>
            </a:r>
            <a:r>
              <a:rPr lang="en-US" altLang="zh-CN" sz="2000" dirty="0"/>
              <a:t>774</a:t>
            </a:r>
            <a:r>
              <a:rPr lang="zh-CN" altLang="en-US" sz="2000" dirty="0"/>
              <a:t>个</a:t>
            </a:r>
            <a:r>
              <a:rPr lang="en-US" altLang="zh-CN" sz="2000" dirty="0" err="1"/>
              <a:t>MiC</a:t>
            </a:r>
            <a:r>
              <a:rPr lang="zh-CN" altLang="en-US" sz="2000" dirty="0"/>
              <a:t>模块组成，共配置</a:t>
            </a:r>
            <a:r>
              <a:rPr lang="en-US" altLang="zh-CN" sz="2000" dirty="0"/>
              <a:t>721</a:t>
            </a:r>
            <a:r>
              <a:rPr lang="zh-CN" altLang="en-US" sz="2000" dirty="0"/>
              <a:t>套过渡性住房，</a:t>
            </a:r>
            <a:r>
              <a:rPr lang="zh-TW" altLang="en-US" sz="2000" dirty="0"/>
              <a:t>每個單位附設洗手間、浴室及煮食空間</a:t>
            </a:r>
            <a:r>
              <a:rPr lang="zh-CN" altLang="en-US" sz="2000" dirty="0"/>
              <a:t>。</a:t>
            </a:r>
          </a:p>
        </p:txBody>
      </p:sp>
      <p:pic>
        <p:nvPicPr>
          <p:cNvPr id="8" name="内容占位符 7">
            <a:extLst>
              <a:ext uri="{FF2B5EF4-FFF2-40B4-BE49-F238E27FC236}">
                <a16:creationId xmlns:a16="http://schemas.microsoft.com/office/drawing/2014/main" id="{8DFC33FA-8120-762C-2EC2-44C4C5BD5DF6}"/>
              </a:ext>
            </a:extLst>
          </p:cNvPr>
          <p:cNvPicPr>
            <a:picLocks noGrp="1" noChangeAspect="1"/>
          </p:cNvPicPr>
          <p:nvPr>
            <p:ph sz="quarter" idx="17"/>
          </p:nvPr>
        </p:nvPicPr>
        <p:blipFill>
          <a:blip r:embed="rId2"/>
          <a:stretch>
            <a:fillRect/>
          </a:stretch>
        </p:blipFill>
        <p:spPr>
          <a:xfrm>
            <a:off x="103213" y="854945"/>
            <a:ext cx="4321306" cy="3282950"/>
          </a:xfrm>
        </p:spPr>
      </p:pic>
      <p:pic>
        <p:nvPicPr>
          <p:cNvPr id="11" name="图片 10">
            <a:extLst>
              <a:ext uri="{FF2B5EF4-FFF2-40B4-BE49-F238E27FC236}">
                <a16:creationId xmlns:a16="http://schemas.microsoft.com/office/drawing/2014/main" id="{32FC98E9-F22B-B9CC-69BD-6A926F0668EC}"/>
              </a:ext>
            </a:extLst>
          </p:cNvPr>
          <p:cNvPicPr>
            <a:picLocks noChangeAspect="1"/>
          </p:cNvPicPr>
          <p:nvPr/>
        </p:nvPicPr>
        <p:blipFill>
          <a:blip r:embed="rId3"/>
          <a:stretch>
            <a:fillRect/>
          </a:stretch>
        </p:blipFill>
        <p:spPr>
          <a:xfrm>
            <a:off x="8711440" y="1397827"/>
            <a:ext cx="3755863" cy="5345873"/>
          </a:xfrm>
          <a:prstGeom prst="rect">
            <a:avLst/>
          </a:prstGeom>
        </p:spPr>
      </p:pic>
      <p:pic>
        <p:nvPicPr>
          <p:cNvPr id="13" name="图片 12">
            <a:extLst>
              <a:ext uri="{FF2B5EF4-FFF2-40B4-BE49-F238E27FC236}">
                <a16:creationId xmlns:a16="http://schemas.microsoft.com/office/drawing/2014/main" id="{A55D3C58-EEE5-4E25-3F9B-136724BB5A77}"/>
              </a:ext>
            </a:extLst>
          </p:cNvPr>
          <p:cNvPicPr>
            <a:picLocks noChangeAspect="1"/>
          </p:cNvPicPr>
          <p:nvPr/>
        </p:nvPicPr>
        <p:blipFill>
          <a:blip r:embed="rId4"/>
          <a:stretch>
            <a:fillRect/>
          </a:stretch>
        </p:blipFill>
        <p:spPr>
          <a:xfrm>
            <a:off x="4407327" y="3007158"/>
            <a:ext cx="4321306" cy="3736542"/>
          </a:xfrm>
          <a:prstGeom prst="rect">
            <a:avLst/>
          </a:prstGeom>
        </p:spPr>
      </p:pic>
    </p:spTree>
    <p:extLst>
      <p:ext uri="{BB962C8B-B14F-4D97-AF65-F5344CB8AC3E}">
        <p14:creationId xmlns:p14="http://schemas.microsoft.com/office/powerpoint/2010/main" val="36053373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400" dirty="0"/>
              <a:t>美国酒店</a:t>
            </a:r>
            <a:r>
              <a:rPr lang="en-US" altLang="zh-CN" sz="2400" dirty="0" err="1"/>
              <a:t>citizenm</a:t>
            </a:r>
            <a:r>
              <a:rPr lang="zh-CN" altLang="en-US" sz="2400" dirty="0"/>
              <a:t>项目</a:t>
            </a:r>
            <a:endParaRPr lang="zh-CN" altLang="en-US" dirty="0"/>
          </a:p>
        </p:txBody>
      </p:sp>
      <p:sp>
        <p:nvSpPr>
          <p:cNvPr id="3" name="内容占位符 2"/>
          <p:cNvSpPr>
            <a:spLocks noGrp="1"/>
          </p:cNvSpPr>
          <p:nvPr>
            <p:ph sz="quarter" idx="13"/>
          </p:nvPr>
        </p:nvSpPr>
        <p:spPr/>
        <p:txBody>
          <a:bodyPr>
            <a:normAutofit fontScale="77500" lnSpcReduction="20000"/>
          </a:bodyPr>
          <a:lstStyle/>
          <a:p>
            <a:r>
              <a:rPr lang="en-US" altLang="zh-CN" dirty="0">
                <a:hlinkClick r:id="rId2"/>
              </a:rPr>
              <a:t>https://investor.cimc.com/media/rk5bd4la/cimc-results-annuouncement-for-the-ye-31-dec-2023.pdf</a:t>
            </a:r>
            <a:endParaRPr lang="en-US" altLang="zh-CN" dirty="0"/>
          </a:p>
          <a:p>
            <a:r>
              <a:rPr lang="en-US" altLang="zh-CN" dirty="0"/>
              <a:t>https://www.prnewswire.com/news-releases/citizenm-menlo-park-hotel-jointly-built-by-cimc-group-officially-opened-in-silicon-valley-usa-302011019.html</a:t>
            </a:r>
            <a:endParaRPr lang="zh-CN" altLang="en-US" dirty="0"/>
          </a:p>
        </p:txBody>
      </p:sp>
      <p:sp>
        <p:nvSpPr>
          <p:cNvPr id="4" name="文本占位符 3"/>
          <p:cNvSpPr>
            <a:spLocks noGrp="1"/>
          </p:cNvSpPr>
          <p:nvPr>
            <p:ph type="body" sz="quarter" idx="15"/>
          </p:nvPr>
        </p:nvSpPr>
        <p:spPr/>
        <p:txBody>
          <a:bodyPr/>
          <a:lstStyle/>
          <a:p>
            <a:endParaRPr lang="zh-CN" altLang="en-US"/>
          </a:p>
        </p:txBody>
      </p:sp>
      <p:sp>
        <p:nvSpPr>
          <p:cNvPr id="5" name="文本框 4">
            <a:extLst>
              <a:ext uri="{FF2B5EF4-FFF2-40B4-BE49-F238E27FC236}">
                <a16:creationId xmlns:a16="http://schemas.microsoft.com/office/drawing/2014/main" id="{9A86D130-DD83-B1C0-EAD8-6895943DB8BC}"/>
              </a:ext>
            </a:extLst>
          </p:cNvPr>
          <p:cNvSpPr txBox="1"/>
          <p:nvPr/>
        </p:nvSpPr>
        <p:spPr>
          <a:xfrm>
            <a:off x="349135" y="1089386"/>
            <a:ext cx="4305992" cy="1200329"/>
          </a:xfrm>
          <a:prstGeom prst="rect">
            <a:avLst/>
          </a:prstGeom>
          <a:noFill/>
        </p:spPr>
        <p:txBody>
          <a:bodyPr wrap="square" rtlCol="0">
            <a:spAutoFit/>
          </a:bodyPr>
          <a:lstStyle/>
          <a:p>
            <a:r>
              <a:rPr lang="zh-CN" altLang="en-US" b="1" i="0" dirty="0">
                <a:solidFill>
                  <a:srgbClr val="231F20"/>
                </a:solidFill>
                <a:effectLst/>
                <a:highlight>
                  <a:srgbClr val="F3F3F3"/>
                </a:highlight>
                <a:latin typeface="Raleway" pitchFamily="2" charset="0"/>
              </a:rPr>
              <a:t>公司：</a:t>
            </a:r>
            <a:r>
              <a:rPr lang="zh-CN" altLang="en-US" b="0" i="0" dirty="0">
                <a:solidFill>
                  <a:srgbClr val="231F20"/>
                </a:solidFill>
                <a:effectLst/>
                <a:highlight>
                  <a:srgbClr val="F3F3F3"/>
                </a:highlight>
                <a:latin typeface="Raleway" pitchFamily="2" charset="0"/>
              </a:rPr>
              <a:t> </a:t>
            </a:r>
            <a:r>
              <a:rPr lang="en-US" altLang="zh-CN" b="0" i="0" dirty="0">
                <a:solidFill>
                  <a:srgbClr val="231F20"/>
                </a:solidFill>
                <a:effectLst/>
                <a:highlight>
                  <a:srgbClr val="F3F3F3"/>
                </a:highlight>
                <a:latin typeface="Raleway" pitchFamily="2" charset="0"/>
              </a:rPr>
              <a:t>CIMC MBS Hong Kong Limited</a:t>
            </a:r>
            <a:br>
              <a:rPr lang="en-US" altLang="zh-CN" b="0" i="0" dirty="0">
                <a:solidFill>
                  <a:srgbClr val="231F20"/>
                </a:solidFill>
                <a:effectLst/>
                <a:highlight>
                  <a:srgbClr val="F3F3F3"/>
                </a:highlight>
                <a:latin typeface="Raleway" pitchFamily="2" charset="0"/>
              </a:rPr>
            </a:br>
            <a:r>
              <a:rPr lang="zh-CN" altLang="en-US" b="1" i="0" dirty="0">
                <a:solidFill>
                  <a:srgbClr val="231F20"/>
                </a:solidFill>
                <a:effectLst/>
                <a:highlight>
                  <a:srgbClr val="F3F3F3"/>
                </a:highlight>
                <a:latin typeface="Raleway" pitchFamily="2" charset="0"/>
              </a:rPr>
              <a:t>地点：</a:t>
            </a:r>
            <a:r>
              <a:rPr lang="zh-CN" altLang="en-US" b="0" i="0" dirty="0">
                <a:solidFill>
                  <a:srgbClr val="231F20"/>
                </a:solidFill>
                <a:effectLst/>
                <a:highlight>
                  <a:srgbClr val="F3F3F3"/>
                </a:highlight>
                <a:latin typeface="Raleway" pitchFamily="2" charset="0"/>
              </a:rPr>
              <a:t>美国加利福尼亚州门洛帕克</a:t>
            </a:r>
            <a:br>
              <a:rPr lang="zh-CN" altLang="en-US" b="1" i="0" dirty="0">
                <a:solidFill>
                  <a:srgbClr val="231F20"/>
                </a:solidFill>
                <a:effectLst/>
                <a:highlight>
                  <a:srgbClr val="F3F3F3"/>
                </a:highlight>
                <a:latin typeface="Raleway" pitchFamily="2" charset="0"/>
              </a:rPr>
            </a:br>
            <a:r>
              <a:rPr lang="zh-CN" altLang="en-US" b="1" i="0" dirty="0">
                <a:solidFill>
                  <a:srgbClr val="231F20"/>
                </a:solidFill>
                <a:effectLst/>
                <a:highlight>
                  <a:srgbClr val="F3F3F3"/>
                </a:highlight>
                <a:latin typeface="Raleway" pitchFamily="2" charset="0"/>
              </a:rPr>
              <a:t>项目总面积：</a:t>
            </a:r>
            <a:r>
              <a:rPr lang="zh-CN" altLang="en-US" b="0" i="0" dirty="0">
                <a:solidFill>
                  <a:srgbClr val="231F20"/>
                </a:solidFill>
                <a:effectLst/>
                <a:highlight>
                  <a:srgbClr val="F3F3F3"/>
                </a:highlight>
                <a:latin typeface="Raleway" pitchFamily="2" charset="0"/>
              </a:rPr>
              <a:t> </a:t>
            </a:r>
            <a:r>
              <a:rPr lang="en-US" altLang="zh-CN" b="0" i="0" dirty="0">
                <a:solidFill>
                  <a:srgbClr val="231F20"/>
                </a:solidFill>
                <a:effectLst/>
                <a:highlight>
                  <a:srgbClr val="F3F3F3"/>
                </a:highlight>
                <a:latin typeface="Raleway" pitchFamily="2" charset="0"/>
              </a:rPr>
              <a:t>89,000 </a:t>
            </a:r>
            <a:r>
              <a:rPr lang="zh-CN" altLang="en-US" b="0" i="0" dirty="0">
                <a:solidFill>
                  <a:srgbClr val="231F20"/>
                </a:solidFill>
                <a:effectLst/>
                <a:highlight>
                  <a:srgbClr val="F3F3F3"/>
                </a:highlight>
                <a:latin typeface="Raleway" pitchFamily="2" charset="0"/>
              </a:rPr>
              <a:t>平方英尺</a:t>
            </a:r>
            <a:br>
              <a:rPr lang="zh-CN" altLang="en-US" b="1" i="0" dirty="0">
                <a:solidFill>
                  <a:srgbClr val="231F20"/>
                </a:solidFill>
                <a:effectLst/>
                <a:highlight>
                  <a:srgbClr val="F3F3F3"/>
                </a:highlight>
                <a:latin typeface="Raleway" pitchFamily="2" charset="0"/>
              </a:rPr>
            </a:br>
            <a:r>
              <a:rPr lang="zh-CN" altLang="en-US" b="1" i="0" dirty="0">
                <a:solidFill>
                  <a:srgbClr val="231F20"/>
                </a:solidFill>
                <a:effectLst/>
                <a:highlight>
                  <a:srgbClr val="F3F3F3"/>
                </a:highlight>
                <a:latin typeface="Raleway" pitchFamily="2" charset="0"/>
              </a:rPr>
              <a:t>竣工天数：</a:t>
            </a:r>
            <a:r>
              <a:rPr lang="zh-CN" altLang="en-US" b="0" i="0" dirty="0">
                <a:solidFill>
                  <a:srgbClr val="231F20"/>
                </a:solidFill>
                <a:effectLst/>
                <a:highlight>
                  <a:srgbClr val="F3F3F3"/>
                </a:highlight>
                <a:latin typeface="Raleway" pitchFamily="2" charset="0"/>
              </a:rPr>
              <a:t> </a:t>
            </a:r>
            <a:r>
              <a:rPr lang="en-US" altLang="zh-CN" b="0" i="0" dirty="0">
                <a:solidFill>
                  <a:srgbClr val="231F20"/>
                </a:solidFill>
                <a:effectLst/>
                <a:highlight>
                  <a:srgbClr val="F3F3F3"/>
                </a:highlight>
                <a:latin typeface="Raleway" pitchFamily="2" charset="0"/>
              </a:rPr>
              <a:t>560</a:t>
            </a:r>
            <a:endParaRPr lang="zh-CN" altLang="en-US" dirty="0"/>
          </a:p>
        </p:txBody>
      </p:sp>
      <p:pic>
        <p:nvPicPr>
          <p:cNvPr id="7" name="图片 6">
            <a:extLst>
              <a:ext uri="{FF2B5EF4-FFF2-40B4-BE49-F238E27FC236}">
                <a16:creationId xmlns:a16="http://schemas.microsoft.com/office/drawing/2014/main" id="{30EFA8D8-3597-0DDD-EDB5-B057791EC958}"/>
              </a:ext>
            </a:extLst>
          </p:cNvPr>
          <p:cNvPicPr>
            <a:picLocks noChangeAspect="1"/>
          </p:cNvPicPr>
          <p:nvPr/>
        </p:nvPicPr>
        <p:blipFill>
          <a:blip r:embed="rId3"/>
          <a:stretch>
            <a:fillRect/>
          </a:stretch>
        </p:blipFill>
        <p:spPr>
          <a:xfrm>
            <a:off x="221315" y="2582567"/>
            <a:ext cx="5219191" cy="2990707"/>
          </a:xfrm>
          <a:prstGeom prst="rect">
            <a:avLst/>
          </a:prstGeom>
        </p:spPr>
      </p:pic>
      <p:pic>
        <p:nvPicPr>
          <p:cNvPr id="10" name="图片 9">
            <a:extLst>
              <a:ext uri="{FF2B5EF4-FFF2-40B4-BE49-F238E27FC236}">
                <a16:creationId xmlns:a16="http://schemas.microsoft.com/office/drawing/2014/main" id="{64CBB77C-F8F2-923D-CE40-A0D4F470C5FB}"/>
              </a:ext>
            </a:extLst>
          </p:cNvPr>
          <p:cNvPicPr>
            <a:picLocks noChangeAspect="1"/>
          </p:cNvPicPr>
          <p:nvPr/>
        </p:nvPicPr>
        <p:blipFill>
          <a:blip r:embed="rId4"/>
          <a:stretch>
            <a:fillRect/>
          </a:stretch>
        </p:blipFill>
        <p:spPr>
          <a:xfrm>
            <a:off x="5564210" y="485643"/>
            <a:ext cx="4633362" cy="3071126"/>
          </a:xfrm>
          <a:prstGeom prst="rect">
            <a:avLst/>
          </a:prstGeom>
        </p:spPr>
      </p:pic>
      <p:sp>
        <p:nvSpPr>
          <p:cNvPr id="11" name="文本框 10">
            <a:extLst>
              <a:ext uri="{FF2B5EF4-FFF2-40B4-BE49-F238E27FC236}">
                <a16:creationId xmlns:a16="http://schemas.microsoft.com/office/drawing/2014/main" id="{E5FAC590-D984-0D80-0DCF-81EFFDF361C9}"/>
              </a:ext>
            </a:extLst>
          </p:cNvPr>
          <p:cNvSpPr txBox="1"/>
          <p:nvPr/>
        </p:nvSpPr>
        <p:spPr>
          <a:xfrm>
            <a:off x="5714931" y="3598504"/>
            <a:ext cx="5918098" cy="2862322"/>
          </a:xfrm>
          <a:prstGeom prst="rect">
            <a:avLst/>
          </a:prstGeom>
          <a:noFill/>
        </p:spPr>
        <p:txBody>
          <a:bodyPr wrap="square" rtlCol="0">
            <a:spAutoFit/>
          </a:bodyPr>
          <a:lstStyle/>
          <a:p>
            <a:pPr marL="285750" indent="-285750">
              <a:buFont typeface="Arial" panose="020B0604020202020204" pitchFamily="34" charset="0"/>
              <a:buChar char="•"/>
            </a:pPr>
            <a:r>
              <a:rPr lang="zh-CN" altLang="en-US" b="0" i="0" dirty="0">
                <a:solidFill>
                  <a:srgbClr val="373737"/>
                </a:solidFill>
                <a:effectLst/>
                <a:highlight>
                  <a:srgbClr val="FFFFFF"/>
                </a:highlight>
                <a:latin typeface="Montserrat" panose="00000500000000000000" pitchFamily="2" charset="0"/>
              </a:rPr>
              <a:t>酒店楼高</a:t>
            </a:r>
            <a:r>
              <a:rPr lang="en-US" altLang="zh-CN" b="0" i="0" dirty="0">
                <a:solidFill>
                  <a:srgbClr val="373737"/>
                </a:solidFill>
                <a:effectLst/>
                <a:highlight>
                  <a:srgbClr val="FFFFFF"/>
                </a:highlight>
                <a:latin typeface="Montserrat" panose="00000500000000000000" pitchFamily="2" charset="0"/>
              </a:rPr>
              <a:t>5</a:t>
            </a:r>
            <a:r>
              <a:rPr lang="zh-CN" altLang="en-US" b="0" i="0" dirty="0">
                <a:solidFill>
                  <a:srgbClr val="373737"/>
                </a:solidFill>
                <a:effectLst/>
                <a:highlight>
                  <a:srgbClr val="FFFFFF"/>
                </a:highlight>
                <a:latin typeface="Montserrat" panose="00000500000000000000" pitchFamily="2" charset="0"/>
              </a:rPr>
              <a:t>层，由</a:t>
            </a:r>
            <a:r>
              <a:rPr lang="en-US" altLang="zh-CN" b="0" i="0" dirty="0">
                <a:solidFill>
                  <a:srgbClr val="373737"/>
                </a:solidFill>
                <a:effectLst/>
                <a:highlight>
                  <a:srgbClr val="FFFFFF"/>
                </a:highlight>
                <a:latin typeface="Montserrat" panose="00000500000000000000" pitchFamily="2" charset="0"/>
              </a:rPr>
              <a:t>161</a:t>
            </a:r>
            <a:r>
              <a:rPr lang="zh-CN" altLang="en-US" b="0" i="0" dirty="0">
                <a:solidFill>
                  <a:srgbClr val="373737"/>
                </a:solidFill>
                <a:effectLst/>
                <a:highlight>
                  <a:srgbClr val="FFFFFF"/>
                </a:highlight>
                <a:latin typeface="Montserrat" panose="00000500000000000000" pitchFamily="2" charset="0"/>
              </a:rPr>
              <a:t>个模块组成，共有客房</a:t>
            </a:r>
            <a:r>
              <a:rPr lang="en-US" altLang="zh-CN" b="0" i="0" dirty="0">
                <a:solidFill>
                  <a:srgbClr val="373737"/>
                </a:solidFill>
                <a:effectLst/>
                <a:highlight>
                  <a:srgbClr val="FFFFFF"/>
                </a:highlight>
                <a:latin typeface="Montserrat" panose="00000500000000000000" pitchFamily="2" charset="0"/>
              </a:rPr>
              <a:t>240</a:t>
            </a:r>
            <a:r>
              <a:rPr lang="zh-CN" altLang="en-US" b="0" i="0" dirty="0">
                <a:solidFill>
                  <a:srgbClr val="373737"/>
                </a:solidFill>
                <a:effectLst/>
                <a:highlight>
                  <a:srgbClr val="FFFFFF"/>
                </a:highlight>
                <a:latin typeface="Montserrat" panose="00000500000000000000" pitchFamily="2" charset="0"/>
              </a:rPr>
              <a:t>间，</a:t>
            </a:r>
            <a:r>
              <a:rPr lang="zh-CN" altLang="en-US" b="0" i="0" dirty="0">
                <a:solidFill>
                  <a:srgbClr val="231F20"/>
                </a:solidFill>
                <a:effectLst/>
                <a:highlight>
                  <a:srgbClr val="F3F3F3"/>
                </a:highlight>
                <a:latin typeface="Raleway" pitchFamily="2" charset="0"/>
              </a:rPr>
              <a:t>每间客房的尺寸均为 </a:t>
            </a:r>
            <a:r>
              <a:rPr lang="en-US" altLang="zh-CN" b="0" i="0" dirty="0">
                <a:solidFill>
                  <a:srgbClr val="231F20"/>
                </a:solidFill>
                <a:effectLst/>
                <a:highlight>
                  <a:srgbClr val="F3F3F3"/>
                </a:highlight>
                <a:latin typeface="Raleway" pitchFamily="2" charset="0"/>
              </a:rPr>
              <a:t>8 </a:t>
            </a:r>
            <a:r>
              <a:rPr lang="zh-CN" altLang="en-US" b="0" i="0" dirty="0">
                <a:solidFill>
                  <a:srgbClr val="231F20"/>
                </a:solidFill>
                <a:effectLst/>
                <a:highlight>
                  <a:srgbClr val="F3F3F3"/>
                </a:highlight>
                <a:latin typeface="Raleway" pitchFamily="2" charset="0"/>
              </a:rPr>
              <a:t>英尺宽</a:t>
            </a:r>
            <a:endParaRPr lang="en-US" altLang="zh-CN" b="0" i="0" dirty="0">
              <a:solidFill>
                <a:srgbClr val="231F20"/>
              </a:solidFill>
              <a:effectLst/>
              <a:highlight>
                <a:srgbClr val="F3F3F3"/>
              </a:highlight>
              <a:latin typeface="Raleway" pitchFamily="2" charset="0"/>
            </a:endParaRPr>
          </a:p>
          <a:p>
            <a:pPr marL="285750" indent="-285750">
              <a:buFont typeface="Arial" panose="020B0604020202020204" pitchFamily="34" charset="0"/>
              <a:buChar char="•"/>
            </a:pPr>
            <a:r>
              <a:rPr lang="zh-CN" altLang="en-US" b="0" i="0" dirty="0">
                <a:solidFill>
                  <a:srgbClr val="231F20"/>
                </a:solidFill>
                <a:effectLst/>
                <a:highlight>
                  <a:srgbClr val="F3F3F3"/>
                </a:highlight>
                <a:latin typeface="Raleway" pitchFamily="2" charset="0"/>
              </a:rPr>
              <a:t>每间客房均配有先进的平板电脑来管理房间的温度、百叶窗和照明，并提供一系列颜色。客人可以下载</a:t>
            </a:r>
            <a:r>
              <a:rPr lang="en-US" altLang="zh-CN" b="0" i="0" dirty="0">
                <a:solidFill>
                  <a:srgbClr val="231F20"/>
                </a:solidFill>
                <a:effectLst/>
                <a:highlight>
                  <a:srgbClr val="F3F3F3"/>
                </a:highlight>
                <a:latin typeface="Raleway" pitchFamily="2" charset="0"/>
              </a:rPr>
              <a:t>APP</a:t>
            </a:r>
            <a:r>
              <a:rPr lang="zh-CN" altLang="en-US" b="0" i="0" dirty="0">
                <a:solidFill>
                  <a:srgbClr val="231F20"/>
                </a:solidFill>
                <a:effectLst/>
                <a:highlight>
                  <a:srgbClr val="F3F3F3"/>
                </a:highlight>
                <a:latin typeface="Raleway" pitchFamily="2" charset="0"/>
              </a:rPr>
              <a:t>来全面控制上述功能</a:t>
            </a:r>
            <a:endParaRPr lang="en-US" altLang="zh-CN" b="0" i="0" dirty="0">
              <a:solidFill>
                <a:srgbClr val="231F20"/>
              </a:solidFill>
              <a:effectLst/>
              <a:highlight>
                <a:srgbClr val="F3F3F3"/>
              </a:highlight>
              <a:latin typeface="Raleway" pitchFamily="2" charset="0"/>
            </a:endParaRPr>
          </a:p>
          <a:p>
            <a:pPr marL="285750" indent="-285750">
              <a:buFont typeface="Arial" panose="020B0604020202020204" pitchFamily="34" charset="0"/>
              <a:buChar char="•"/>
            </a:pPr>
            <a:r>
              <a:rPr lang="zh-CN" altLang="en-US" b="0" i="0" dirty="0">
                <a:solidFill>
                  <a:srgbClr val="373737"/>
                </a:solidFill>
                <a:effectLst/>
                <a:highlight>
                  <a:srgbClr val="FFFFFF"/>
                </a:highlight>
                <a:latin typeface="Montserrat" panose="00000500000000000000" pitchFamily="2" charset="0"/>
              </a:rPr>
              <a:t>地处太平洋火环带，属于地震高发区</a:t>
            </a:r>
            <a:r>
              <a:rPr lang="zh-CN" altLang="en-US" dirty="0">
                <a:solidFill>
                  <a:srgbClr val="231F20"/>
                </a:solidFill>
                <a:highlight>
                  <a:srgbClr val="F3F3F3"/>
                </a:highlight>
                <a:latin typeface="Raleway" pitchFamily="2" charset="0"/>
              </a:rPr>
              <a:t>，采用</a:t>
            </a:r>
            <a:r>
              <a:rPr lang="zh-CN" altLang="en-US" b="0" i="0" dirty="0">
                <a:solidFill>
                  <a:srgbClr val="373737"/>
                </a:solidFill>
                <a:effectLst/>
                <a:highlight>
                  <a:srgbClr val="FFFFFF"/>
                </a:highlight>
                <a:latin typeface="Montserrat" panose="00000500000000000000" pitchFamily="2" charset="0"/>
              </a:rPr>
              <a:t>体积钢结构系统</a:t>
            </a:r>
            <a:endParaRPr lang="en-US" altLang="zh-CN" b="0" i="0" dirty="0">
              <a:solidFill>
                <a:srgbClr val="373737"/>
              </a:solidFill>
              <a:effectLst/>
              <a:highlight>
                <a:srgbClr val="FFFFFF"/>
              </a:highlight>
              <a:latin typeface="Montserrat" panose="00000500000000000000" pitchFamily="2" charset="0"/>
            </a:endParaRPr>
          </a:p>
          <a:p>
            <a:pPr marL="285750" indent="-285750">
              <a:buFont typeface="Arial" panose="020B0604020202020204" pitchFamily="34" charset="0"/>
              <a:buChar char="•"/>
            </a:pPr>
            <a:r>
              <a:rPr lang="zh-CN" altLang="en-US" b="0" i="0" dirty="0">
                <a:solidFill>
                  <a:srgbClr val="373737"/>
                </a:solidFill>
                <a:effectLst/>
                <a:highlight>
                  <a:srgbClr val="FFFFFF"/>
                </a:highlight>
                <a:latin typeface="Montserrat" panose="00000500000000000000" pitchFamily="2" charset="0"/>
              </a:rPr>
              <a:t>该酒店是世界上第一个位于高地震烈度地区的高层模块化建筑项目</a:t>
            </a:r>
            <a:endParaRPr lang="en-US" altLang="zh-CN" b="0" i="0" dirty="0">
              <a:solidFill>
                <a:srgbClr val="231F20"/>
              </a:solidFill>
              <a:effectLst/>
              <a:highlight>
                <a:srgbClr val="F3F3F3"/>
              </a:highlight>
              <a:latin typeface="Raleway" pitchFamily="2" charset="0"/>
            </a:endParaRPr>
          </a:p>
          <a:p>
            <a:pPr marL="285750" indent="-285750">
              <a:buFont typeface="Arial" panose="020B0604020202020204" pitchFamily="34" charset="0"/>
              <a:buChar char="•"/>
            </a:pPr>
            <a:endParaRPr lang="zh-CN" altLang="en-US" dirty="0"/>
          </a:p>
        </p:txBody>
      </p:sp>
    </p:spTree>
    <p:extLst>
      <p:ext uri="{BB962C8B-B14F-4D97-AF65-F5344CB8AC3E}">
        <p14:creationId xmlns:p14="http://schemas.microsoft.com/office/powerpoint/2010/main" val="256331942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463</TotalTime>
  <Words>1912</Words>
  <Application>Microsoft Office PowerPoint</Application>
  <PresentationFormat>宽屏</PresentationFormat>
  <Paragraphs>163</Paragraphs>
  <Slides>20</Slides>
  <Notes>0</Notes>
  <HiddenSlides>0</HiddenSlides>
  <MMClips>0</MMClips>
  <ScaleCrop>false</ScaleCrop>
  <HeadingPairs>
    <vt:vector size="8" baseType="variant">
      <vt:variant>
        <vt:lpstr>已用的字体</vt:lpstr>
      </vt:variant>
      <vt:variant>
        <vt:i4>11</vt:i4>
      </vt:variant>
      <vt:variant>
        <vt:lpstr>主题</vt:lpstr>
      </vt:variant>
      <vt:variant>
        <vt:i4>1</vt:i4>
      </vt:variant>
      <vt:variant>
        <vt:lpstr>嵌入 OLE 服务器</vt:lpstr>
      </vt:variant>
      <vt:variant>
        <vt:i4>1</vt:i4>
      </vt:variant>
      <vt:variant>
        <vt:lpstr>幻灯片标题</vt:lpstr>
      </vt:variant>
      <vt:variant>
        <vt:i4>20</vt:i4>
      </vt:variant>
    </vt:vector>
  </HeadingPairs>
  <TitlesOfParts>
    <vt:vector size="33" baseType="lpstr">
      <vt:lpstr>jost</vt:lpstr>
      <vt:lpstr>Söhne</vt:lpstr>
      <vt:lpstr>等线</vt:lpstr>
      <vt:lpstr>等线 Light</vt:lpstr>
      <vt:lpstr>宋体</vt:lpstr>
      <vt:lpstr>微软雅黑</vt:lpstr>
      <vt:lpstr>arial</vt:lpstr>
      <vt:lpstr>arial</vt:lpstr>
      <vt:lpstr>Impact</vt:lpstr>
      <vt:lpstr>Montserrat</vt:lpstr>
      <vt:lpstr>Raleway</vt:lpstr>
      <vt:lpstr>Office 主题​​</vt:lpstr>
      <vt:lpstr>think-cell Slide</vt:lpstr>
      <vt:lpstr>PowerPoint 演示文稿</vt:lpstr>
      <vt:lpstr>CIMC概览</vt:lpstr>
      <vt:lpstr>CIMC全球业务及运营布局</vt:lpstr>
      <vt:lpstr>2023的年报中关于模块化建筑的信息</vt:lpstr>
      <vt:lpstr>雄安项目</vt:lpstr>
      <vt:lpstr>香港竹蒿湾项目</vt:lpstr>
      <vt:lpstr>香港立法会综合大楼项目</vt:lpstr>
      <vt:lpstr>香港「啟德‧東寓」啟德沐安街项目</vt:lpstr>
      <vt:lpstr>美国酒店citizenm项目</vt:lpstr>
      <vt:lpstr>英国伯明翰希尔顿项目</vt:lpstr>
      <vt:lpstr>CIMC客户群体分析</vt:lpstr>
      <vt:lpstr>CIMC模块化份额</vt:lpstr>
      <vt:lpstr>CIMC模块化建筑服务流程</vt:lpstr>
      <vt:lpstr>CIMC在香港建厂的优势</vt:lpstr>
      <vt:lpstr>CIMC香港模块化建筑工厂</vt:lpstr>
      <vt:lpstr>CIMC模块化建筑结构</vt:lpstr>
      <vt:lpstr>CIMC全球物流能力</vt:lpstr>
      <vt:lpstr>CIMC核心战略</vt:lpstr>
      <vt:lpstr>与远大项目的比较</vt:lpstr>
      <vt:lpstr>总结</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zekai xia</dc:creator>
  <cp:lastModifiedBy>zekai xia</cp:lastModifiedBy>
  <cp:revision>11</cp:revision>
  <dcterms:created xsi:type="dcterms:W3CDTF">2024-04-17T07:49:36Z</dcterms:created>
  <dcterms:modified xsi:type="dcterms:W3CDTF">2024-05-18T11:22:27Z</dcterms:modified>
</cp:coreProperties>
</file>